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6" r:id="rId11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7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78B39D04-F193-4328-B6D3-54D12FA06902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08EF7462-3607-4E13-84EA-4F7E1CCFD4AE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1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266700" y="180975"/>
            <a:ext cx="11658600" cy="6477000"/>
          </a:xfrm>
          <a:custGeom>
            <a:avLst/>
            <a:gdLst>
              <a:gd name="connsiteX0" fmla="*/ 0 w 11658600"/>
              <a:gd name="connsiteY0" fmla="*/ 0 h 6477000"/>
              <a:gd name="connsiteX1" fmla="*/ 11658600 w 11658600"/>
              <a:gd name="connsiteY1" fmla="*/ 0 h 6477000"/>
              <a:gd name="connsiteX2" fmla="*/ 11658600 w 11658600"/>
              <a:gd name="connsiteY2" fmla="*/ 6477000 h 6477000"/>
              <a:gd name="connsiteX3" fmla="*/ 0 w 11658600"/>
              <a:gd name="connsiteY3" fmla="*/ 647700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58600" h="6477000">
                <a:moveTo>
                  <a:pt x="0" y="0"/>
                </a:moveTo>
                <a:lnTo>
                  <a:pt x="11658600" y="0"/>
                </a:lnTo>
                <a:lnTo>
                  <a:pt x="11658600" y="6477000"/>
                </a:lnTo>
                <a:lnTo>
                  <a:pt x="0" y="6477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fontAlgn="auto"/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1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3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switch dir="r"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B430C919-4259-44D8-9515-E071E808EC53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28E086FE-13CF-45F4-9E4D-544AD019AE69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/>
    <p:sndAc>
      <p:endSnd/>
    </p:sndAc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直角三角形 1"/>
          <p:cNvSpPr/>
          <p:nvPr/>
        </p:nvSpPr>
        <p:spPr>
          <a:xfrm rot="10800000">
            <a:off x="9056688" y="0"/>
            <a:ext cx="3135313" cy="3062288"/>
          </a:xfrm>
          <a:prstGeom prst="rtTriangle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20" name="任意多边形 19"/>
          <p:cNvSpPr/>
          <p:nvPr/>
        </p:nvSpPr>
        <p:spPr>
          <a:xfrm rot="2720040" flipV="1">
            <a:off x="7927975" y="-358775"/>
            <a:ext cx="3333750" cy="1812925"/>
          </a:xfrm>
          <a:custGeom>
            <a:avLst/>
            <a:gdLst>
              <a:gd name="connsiteX0" fmla="*/ 0 w 3334031"/>
              <a:gd name="connsiteY0" fmla="*/ 0 h 1813117"/>
              <a:gd name="connsiteX1" fmla="*/ 1792101 w 3334031"/>
              <a:gd name="connsiteY1" fmla="*/ 1813117 h 1813117"/>
              <a:gd name="connsiteX2" fmla="*/ 2605621 w 3334031"/>
              <a:gd name="connsiteY2" fmla="*/ 1813117 h 1813117"/>
              <a:gd name="connsiteX3" fmla="*/ 3334025 w 3334031"/>
              <a:gd name="connsiteY3" fmla="*/ 904126 h 1813117"/>
              <a:gd name="connsiteX4" fmla="*/ 2595140 w 3334031"/>
              <a:gd name="connsiteY4" fmla="*/ 46393 h 1813117"/>
              <a:gd name="connsiteX5" fmla="*/ 300843 w 3334031"/>
              <a:gd name="connsiteY5" fmla="*/ 3145 h 1813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4031" h="1813117">
                <a:moveTo>
                  <a:pt x="0" y="0"/>
                </a:moveTo>
                <a:lnTo>
                  <a:pt x="1792101" y="1813117"/>
                </a:lnTo>
                <a:lnTo>
                  <a:pt x="2605621" y="1813117"/>
                </a:lnTo>
                <a:cubicBezTo>
                  <a:pt x="3007868" y="1813117"/>
                  <a:pt x="3335702" y="1198539"/>
                  <a:pt x="3334025" y="904126"/>
                </a:cubicBezTo>
                <a:cubicBezTo>
                  <a:pt x="3332348" y="609715"/>
                  <a:pt x="3059013" y="26193"/>
                  <a:pt x="2595140" y="46393"/>
                </a:cubicBezTo>
                <a:cubicBezTo>
                  <a:pt x="1827485" y="46393"/>
                  <a:pt x="1065609" y="17561"/>
                  <a:pt x="300843" y="3145"/>
                </a:cubicBezTo>
                <a:close/>
              </a:path>
            </a:pathLst>
          </a:cu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6" name="任意多边形 15"/>
          <p:cNvSpPr/>
          <p:nvPr/>
        </p:nvSpPr>
        <p:spPr>
          <a:xfrm rot="2506402" flipV="1">
            <a:off x="2176463" y="5845175"/>
            <a:ext cx="2305050" cy="1212850"/>
          </a:xfrm>
          <a:custGeom>
            <a:avLst/>
            <a:gdLst>
              <a:gd name="connsiteX0" fmla="*/ 238048 w 2305277"/>
              <a:gd name="connsiteY0" fmla="*/ 1078273 h 1211718"/>
              <a:gd name="connsiteX1" fmla="*/ 489884 w 2305277"/>
              <a:gd name="connsiteY1" fmla="*/ 1211718 h 1211718"/>
              <a:gd name="connsiteX2" fmla="*/ 2123039 w 2305277"/>
              <a:gd name="connsiteY2" fmla="*/ 1165649 h 1211718"/>
              <a:gd name="connsiteX3" fmla="*/ 2284646 w 2305277"/>
              <a:gd name="connsiteY3" fmla="*/ 1108411 h 1211718"/>
              <a:gd name="connsiteX4" fmla="*/ 2305277 w 2305277"/>
              <a:gd name="connsiteY4" fmla="*/ 1090361 h 1211718"/>
              <a:gd name="connsiteX5" fmla="*/ 1084633 w 2305277"/>
              <a:gd name="connsiteY5" fmla="*/ 0 h 1211718"/>
              <a:gd name="connsiteX6" fmla="*/ 431961 w 2305277"/>
              <a:gd name="connsiteY6" fmla="*/ 7394 h 1211718"/>
              <a:gd name="connsiteX7" fmla="*/ 315 w 2305277"/>
              <a:gd name="connsiteY7" fmla="*/ 622689 h 1211718"/>
              <a:gd name="connsiteX8" fmla="*/ 238048 w 2305277"/>
              <a:gd name="connsiteY8" fmla="*/ 1078273 h 1211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05277" h="1211718">
                <a:moveTo>
                  <a:pt x="238048" y="1078273"/>
                </a:moveTo>
                <a:cubicBezTo>
                  <a:pt x="316282" y="1157114"/>
                  <a:pt x="404991" y="1211718"/>
                  <a:pt x="489884" y="1211718"/>
                </a:cubicBezTo>
                <a:cubicBezTo>
                  <a:pt x="1065924" y="1211718"/>
                  <a:pt x="1546999" y="1165649"/>
                  <a:pt x="2123039" y="1165649"/>
                </a:cubicBezTo>
                <a:cubicBezTo>
                  <a:pt x="2179634" y="1165649"/>
                  <a:pt x="2234357" y="1143980"/>
                  <a:pt x="2284646" y="1108411"/>
                </a:cubicBezTo>
                <a:lnTo>
                  <a:pt x="2305277" y="1090361"/>
                </a:lnTo>
                <a:lnTo>
                  <a:pt x="1084633" y="0"/>
                </a:lnTo>
                <a:lnTo>
                  <a:pt x="431961" y="7394"/>
                </a:lnTo>
                <a:cubicBezTo>
                  <a:pt x="205580" y="7394"/>
                  <a:pt x="-9358" y="421958"/>
                  <a:pt x="315" y="622689"/>
                </a:cubicBezTo>
                <a:cubicBezTo>
                  <a:pt x="6361" y="748146"/>
                  <a:pt x="107657" y="946871"/>
                  <a:pt x="238048" y="1078273"/>
                </a:cubicBezTo>
                <a:close/>
              </a:path>
            </a:pathLst>
          </a:cu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8" name="任意多边形 17"/>
          <p:cNvSpPr/>
          <p:nvPr/>
        </p:nvSpPr>
        <p:spPr>
          <a:xfrm rot="2506402" flipV="1">
            <a:off x="-325437" y="5221288"/>
            <a:ext cx="3644900" cy="2540000"/>
          </a:xfrm>
          <a:custGeom>
            <a:avLst/>
            <a:gdLst>
              <a:gd name="connsiteX0" fmla="*/ 581528 w 3645094"/>
              <a:gd name="connsiteY0" fmla="*/ 2211480 h 2541157"/>
              <a:gd name="connsiteX1" fmla="*/ 1108569 w 3645094"/>
              <a:gd name="connsiteY1" fmla="*/ 2541157 h 2541157"/>
              <a:gd name="connsiteX2" fmla="*/ 3497403 w 3645094"/>
              <a:gd name="connsiteY2" fmla="*/ 2455454 h 2541157"/>
              <a:gd name="connsiteX3" fmla="*/ 3626843 w 3645094"/>
              <a:gd name="connsiteY3" fmla="*/ 2419392 h 2541157"/>
              <a:gd name="connsiteX4" fmla="*/ 3645094 w 3645094"/>
              <a:gd name="connsiteY4" fmla="*/ 2406911 h 2541157"/>
              <a:gd name="connsiteX5" fmla="*/ 950590 w 3645094"/>
              <a:gd name="connsiteY5" fmla="*/ 0 h 2541157"/>
              <a:gd name="connsiteX6" fmla="*/ 13670 w 3645094"/>
              <a:gd name="connsiteY6" fmla="*/ 1048870 h 2541157"/>
              <a:gd name="connsiteX7" fmla="*/ 9336 w 3645094"/>
              <a:gd name="connsiteY7" fmla="*/ 1073227 h 2541157"/>
              <a:gd name="connsiteX8" fmla="*/ 904 w 3645094"/>
              <a:gd name="connsiteY8" fmla="*/ 1227599 h 2541157"/>
              <a:gd name="connsiteX9" fmla="*/ 581528 w 3645094"/>
              <a:gd name="connsiteY9" fmla="*/ 2211480 h 2541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45094" h="2541157">
                <a:moveTo>
                  <a:pt x="581528" y="2211480"/>
                </a:moveTo>
                <a:cubicBezTo>
                  <a:pt x="760564" y="2378839"/>
                  <a:pt x="951659" y="2503662"/>
                  <a:pt x="1108569" y="2541157"/>
                </a:cubicBezTo>
                <a:cubicBezTo>
                  <a:pt x="2005093" y="2541157"/>
                  <a:pt x="2600879" y="2455454"/>
                  <a:pt x="3497403" y="2455454"/>
                </a:cubicBezTo>
                <a:cubicBezTo>
                  <a:pt x="3541444" y="2455454"/>
                  <a:pt x="3584757" y="2442670"/>
                  <a:pt x="3626843" y="2419392"/>
                </a:cubicBezTo>
                <a:lnTo>
                  <a:pt x="3645094" y="2406911"/>
                </a:lnTo>
                <a:lnTo>
                  <a:pt x="950590" y="0"/>
                </a:lnTo>
                <a:lnTo>
                  <a:pt x="13670" y="1048870"/>
                </a:lnTo>
                <a:lnTo>
                  <a:pt x="9336" y="1073227"/>
                </a:lnTo>
                <a:cubicBezTo>
                  <a:pt x="1365" y="1129466"/>
                  <a:pt x="-1695" y="1181420"/>
                  <a:pt x="904" y="1227599"/>
                </a:cubicBezTo>
                <a:cubicBezTo>
                  <a:pt x="18231" y="1535464"/>
                  <a:pt x="283133" y="1932550"/>
                  <a:pt x="581528" y="2211480"/>
                </a:cubicBezTo>
                <a:close/>
              </a:path>
            </a:pathLst>
          </a:cu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2" name="任意多边形 11"/>
          <p:cNvSpPr/>
          <p:nvPr/>
        </p:nvSpPr>
        <p:spPr>
          <a:xfrm>
            <a:off x="4294188" y="2249488"/>
            <a:ext cx="3286125" cy="404813"/>
          </a:xfrm>
          <a:custGeom>
            <a:avLst/>
            <a:gdLst>
              <a:gd name="connsiteX0" fmla="*/ 273848 w 3909054"/>
              <a:gd name="connsiteY0" fmla="*/ 0 h 403972"/>
              <a:gd name="connsiteX1" fmla="*/ 1165806 w 3909054"/>
              <a:gd name="connsiteY1" fmla="*/ 0 h 403972"/>
              <a:gd name="connsiteX2" fmla="*/ 1428343 w 3909054"/>
              <a:gd name="connsiteY2" fmla="*/ 0 h 403972"/>
              <a:gd name="connsiteX3" fmla="*/ 1588753 w 3909054"/>
              <a:gd name="connsiteY3" fmla="*/ 0 h 403972"/>
              <a:gd name="connsiteX4" fmla="*/ 2320301 w 3909054"/>
              <a:gd name="connsiteY4" fmla="*/ 0 h 403972"/>
              <a:gd name="connsiteX5" fmla="*/ 2480711 w 3909054"/>
              <a:gd name="connsiteY5" fmla="*/ 0 h 403972"/>
              <a:gd name="connsiteX6" fmla="*/ 2743248 w 3909054"/>
              <a:gd name="connsiteY6" fmla="*/ 0 h 403972"/>
              <a:gd name="connsiteX7" fmla="*/ 3635206 w 3909054"/>
              <a:gd name="connsiteY7" fmla="*/ 0 h 403972"/>
              <a:gd name="connsiteX8" fmla="*/ 3909054 w 3909054"/>
              <a:gd name="connsiteY8" fmla="*/ 201986 h 403972"/>
              <a:gd name="connsiteX9" fmla="*/ 3635206 w 3909054"/>
              <a:gd name="connsiteY9" fmla="*/ 403972 h 403972"/>
              <a:gd name="connsiteX10" fmla="*/ 2743248 w 3909054"/>
              <a:gd name="connsiteY10" fmla="*/ 403972 h 403972"/>
              <a:gd name="connsiteX11" fmla="*/ 2480711 w 3909054"/>
              <a:gd name="connsiteY11" fmla="*/ 403972 h 403972"/>
              <a:gd name="connsiteX12" fmla="*/ 2320301 w 3909054"/>
              <a:gd name="connsiteY12" fmla="*/ 403972 h 403972"/>
              <a:gd name="connsiteX13" fmla="*/ 1588753 w 3909054"/>
              <a:gd name="connsiteY13" fmla="*/ 403972 h 403972"/>
              <a:gd name="connsiteX14" fmla="*/ 1428343 w 3909054"/>
              <a:gd name="connsiteY14" fmla="*/ 403972 h 403972"/>
              <a:gd name="connsiteX15" fmla="*/ 1165806 w 3909054"/>
              <a:gd name="connsiteY15" fmla="*/ 403972 h 403972"/>
              <a:gd name="connsiteX16" fmla="*/ 273848 w 3909054"/>
              <a:gd name="connsiteY16" fmla="*/ 403972 h 403972"/>
              <a:gd name="connsiteX17" fmla="*/ 0 w 3909054"/>
              <a:gd name="connsiteY17" fmla="*/ 201986 h 403972"/>
              <a:gd name="connsiteX18" fmla="*/ 273848 w 3909054"/>
              <a:gd name="connsiteY18" fmla="*/ 0 h 40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909054" h="403972">
                <a:moveTo>
                  <a:pt x="273848" y="0"/>
                </a:moveTo>
                <a:lnTo>
                  <a:pt x="1165806" y="0"/>
                </a:lnTo>
                <a:lnTo>
                  <a:pt x="1428343" y="0"/>
                </a:lnTo>
                <a:lnTo>
                  <a:pt x="1588753" y="0"/>
                </a:lnTo>
                <a:lnTo>
                  <a:pt x="2320301" y="0"/>
                </a:lnTo>
                <a:lnTo>
                  <a:pt x="2480711" y="0"/>
                </a:lnTo>
                <a:lnTo>
                  <a:pt x="2743248" y="0"/>
                </a:lnTo>
                <a:lnTo>
                  <a:pt x="3635206" y="0"/>
                </a:lnTo>
                <a:cubicBezTo>
                  <a:pt x="3786433" y="0"/>
                  <a:pt x="3909054" y="90426"/>
                  <a:pt x="3909054" y="201986"/>
                </a:cubicBezTo>
                <a:cubicBezTo>
                  <a:pt x="3909054" y="313546"/>
                  <a:pt x="3786433" y="403972"/>
                  <a:pt x="3635206" y="403972"/>
                </a:cubicBezTo>
                <a:lnTo>
                  <a:pt x="2743248" y="403972"/>
                </a:lnTo>
                <a:lnTo>
                  <a:pt x="2480711" y="403972"/>
                </a:lnTo>
                <a:lnTo>
                  <a:pt x="2320301" y="403972"/>
                </a:lnTo>
                <a:lnTo>
                  <a:pt x="1588753" y="403972"/>
                </a:lnTo>
                <a:lnTo>
                  <a:pt x="1428343" y="403972"/>
                </a:lnTo>
                <a:lnTo>
                  <a:pt x="1165806" y="403972"/>
                </a:lnTo>
                <a:lnTo>
                  <a:pt x="273848" y="403972"/>
                </a:lnTo>
                <a:cubicBezTo>
                  <a:pt x="122621" y="403972"/>
                  <a:pt x="0" y="313546"/>
                  <a:pt x="0" y="201986"/>
                </a:cubicBezTo>
                <a:cubicBezTo>
                  <a:pt x="0" y="90426"/>
                  <a:pt x="122621" y="0"/>
                  <a:pt x="27384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r>
              <a:rPr lang="en-US" altLang="zh-CN" strike="noStrike" kern="2500" spc="1000" noProof="1" dirty="0"/>
              <a:t>KAOYAN</a:t>
            </a:r>
            <a:endParaRPr lang="en-US" altLang="zh-CN" strike="noStrike" kern="2500" spc="1000" noProof="1" dirty="0"/>
          </a:p>
        </p:txBody>
      </p:sp>
      <p:sp>
        <p:nvSpPr>
          <p:cNvPr id="4102" name="文本框 3"/>
          <p:cNvSpPr txBox="1"/>
          <p:nvPr/>
        </p:nvSpPr>
        <p:spPr>
          <a:xfrm>
            <a:off x="4354513" y="3302000"/>
            <a:ext cx="3165475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zh-CN" sz="3600" b="1" dirty="0">
                <a:solidFill>
                  <a:srgbClr val="577FA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考研心得</a:t>
            </a:r>
            <a:endParaRPr lang="zh-CN" altLang="zh-CN" sz="3600" b="1" dirty="0">
              <a:solidFill>
                <a:srgbClr val="577FA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246319" y="3246438"/>
            <a:ext cx="1152000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2060">
                    <a:lumMod val="97000"/>
                  </a:srgbClr>
                </a:gs>
                <a:gs pos="28000">
                  <a:schemeClr val="accent5">
                    <a:lumMod val="50000"/>
                  </a:schemeClr>
                </a:gs>
                <a:gs pos="62000">
                  <a:srgbClr val="A9BCD1"/>
                </a:gs>
                <a:gs pos="100000">
                  <a:srgbClr val="A9BCD1">
                    <a:alpha val="0"/>
                  </a:srgb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5967413" y="3228975"/>
            <a:ext cx="71438" cy="7302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4592179" y="3246438"/>
            <a:ext cx="1152000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2060">
                    <a:lumMod val="97000"/>
                  </a:srgbClr>
                </a:gs>
                <a:gs pos="28000">
                  <a:schemeClr val="accent5">
                    <a:lumMod val="50000"/>
                  </a:schemeClr>
                </a:gs>
                <a:gs pos="62000">
                  <a:srgbClr val="A9BCD1"/>
                </a:gs>
                <a:gs pos="100000">
                  <a:srgbClr val="A9BCD1">
                    <a:alpha val="0"/>
                  </a:srgb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  <p:sndAc>
      <p:endSnd/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7620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任意多边形 15"/>
          <p:cNvSpPr/>
          <p:nvPr/>
        </p:nvSpPr>
        <p:spPr>
          <a:xfrm>
            <a:off x="3943350" y="1352550"/>
            <a:ext cx="4321175" cy="4321175"/>
          </a:xfrm>
          <a:custGeom>
            <a:avLst/>
            <a:gdLst>
              <a:gd name="connsiteX0" fmla="*/ 2487168 w 4974336"/>
              <a:gd name="connsiteY0" fmla="*/ 0 h 4974336"/>
              <a:gd name="connsiteX1" fmla="*/ 2741467 w 4974336"/>
              <a:gd name="connsiteY1" fmla="*/ 12841 h 4974336"/>
              <a:gd name="connsiteX2" fmla="*/ 2894417 w 4974336"/>
              <a:gd name="connsiteY2" fmla="*/ 36184 h 4974336"/>
              <a:gd name="connsiteX3" fmla="*/ 2882641 w 4974336"/>
              <a:gd name="connsiteY3" fmla="*/ 74118 h 4974336"/>
              <a:gd name="connsiteX4" fmla="*/ 2871216 w 4974336"/>
              <a:gd name="connsiteY4" fmla="*/ 187452 h 4974336"/>
              <a:gd name="connsiteX5" fmla="*/ 3433572 w 4974336"/>
              <a:gd name="connsiteY5" fmla="*/ 749808 h 4974336"/>
              <a:gd name="connsiteX6" fmla="*/ 3899887 w 4974336"/>
              <a:gd name="connsiteY6" fmla="*/ 501871 h 4974336"/>
              <a:gd name="connsiteX7" fmla="*/ 3923268 w 4974336"/>
              <a:gd name="connsiteY7" fmla="*/ 458794 h 4974336"/>
              <a:gd name="connsiteX8" fmla="*/ 4069238 w 4974336"/>
              <a:gd name="connsiteY8" fmla="*/ 567948 h 4974336"/>
              <a:gd name="connsiteX9" fmla="*/ 4974336 w 4974336"/>
              <a:gd name="connsiteY9" fmla="*/ 2487168 h 4974336"/>
              <a:gd name="connsiteX10" fmla="*/ 2487168 w 4974336"/>
              <a:gd name="connsiteY10" fmla="*/ 4974336 h 4974336"/>
              <a:gd name="connsiteX11" fmla="*/ 0 w 4974336"/>
              <a:gd name="connsiteY11" fmla="*/ 2487168 h 4974336"/>
              <a:gd name="connsiteX12" fmla="*/ 2487168 w 4974336"/>
              <a:gd name="connsiteY12" fmla="*/ 0 h 497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74336" h="4974336">
                <a:moveTo>
                  <a:pt x="2487168" y="0"/>
                </a:moveTo>
                <a:cubicBezTo>
                  <a:pt x="2573020" y="0"/>
                  <a:pt x="2657855" y="4350"/>
                  <a:pt x="2741467" y="12841"/>
                </a:cubicBezTo>
                <a:lnTo>
                  <a:pt x="2894417" y="36184"/>
                </a:lnTo>
                <a:lnTo>
                  <a:pt x="2882641" y="74118"/>
                </a:lnTo>
                <a:cubicBezTo>
                  <a:pt x="2875150" y="110726"/>
                  <a:pt x="2871216" y="148629"/>
                  <a:pt x="2871216" y="187452"/>
                </a:cubicBezTo>
                <a:cubicBezTo>
                  <a:pt x="2871216" y="498033"/>
                  <a:pt x="3122991" y="749808"/>
                  <a:pt x="3433572" y="749808"/>
                </a:cubicBezTo>
                <a:cubicBezTo>
                  <a:pt x="3627685" y="749808"/>
                  <a:pt x="3798827" y="651459"/>
                  <a:pt x="3899887" y="501871"/>
                </a:cubicBezTo>
                <a:lnTo>
                  <a:pt x="3923268" y="458794"/>
                </a:lnTo>
                <a:lnTo>
                  <a:pt x="4069238" y="567948"/>
                </a:lnTo>
                <a:cubicBezTo>
                  <a:pt x="4622004" y="1024132"/>
                  <a:pt x="4974336" y="1714504"/>
                  <a:pt x="4974336" y="2487168"/>
                </a:cubicBezTo>
                <a:cubicBezTo>
                  <a:pt x="4974336" y="3860793"/>
                  <a:pt x="3860793" y="4974336"/>
                  <a:pt x="2487168" y="4974336"/>
                </a:cubicBezTo>
                <a:cubicBezTo>
                  <a:pt x="1113543" y="4974336"/>
                  <a:pt x="0" y="3860793"/>
                  <a:pt x="0" y="2487168"/>
                </a:cubicBezTo>
                <a:cubicBezTo>
                  <a:pt x="0" y="1113543"/>
                  <a:pt x="1113543" y="0"/>
                  <a:pt x="2487168" y="0"/>
                </a:cubicBezTo>
                <a:close/>
              </a:path>
            </a:pathLst>
          </a:custGeom>
          <a:noFill/>
          <a:ln w="38100">
            <a:solidFill>
              <a:srgbClr val="A9BC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6147" name="文本框 17"/>
          <p:cNvSpPr txBox="1"/>
          <p:nvPr/>
        </p:nvSpPr>
        <p:spPr>
          <a:xfrm>
            <a:off x="4557713" y="3090863"/>
            <a:ext cx="3040062" cy="9223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5400" b="1" dirty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前期准备</a:t>
            </a:r>
            <a:endParaRPr lang="zh-CN" altLang="en-US" sz="5400" b="1" dirty="0">
              <a:solidFill>
                <a:schemeClr val="tx2"/>
              </a:solidFill>
              <a:latin typeface="华文行楷" pitchFamily="2" charset="-122"/>
              <a:ea typeface="华文行楷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4940300" y="4141788"/>
            <a:ext cx="22748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4940300" y="4843463"/>
            <a:ext cx="22748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902200" y="4198938"/>
            <a:ext cx="2351088" cy="644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pc="300" noProof="1" dirty="0">
                <a:latin typeface="华文行楷" pitchFamily="2" charset="-122"/>
                <a:ea typeface="华文行楷" pitchFamily="2" charset="-122"/>
                <a:cs typeface="+mn-cs"/>
              </a:rPr>
              <a:t>调整心态</a:t>
            </a:r>
            <a:endParaRPr lang="zh-CN" altLang="en-US" spc="300" noProof="1" dirty="0">
              <a:latin typeface="华文行楷" pitchFamily="2" charset="-122"/>
              <a:ea typeface="华文行楷" pitchFamily="2" charset="-122"/>
            </a:endParaRPr>
          </a:p>
          <a:p>
            <a:pPr algn="ctr" fontAlgn="auto"/>
            <a:r>
              <a:rPr lang="zh-CN" altLang="en-US" spc="300" noProof="1" dirty="0">
                <a:latin typeface="华文行楷" pitchFamily="2" charset="-122"/>
                <a:ea typeface="华文行楷" pitchFamily="2" charset="-122"/>
                <a:cs typeface="+mn-cs"/>
              </a:rPr>
              <a:t>初定目标</a:t>
            </a:r>
            <a:endParaRPr lang="zh-CN" altLang="en-US" spc="300" noProof="1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6151" name="文本框 2"/>
          <p:cNvSpPr txBox="1"/>
          <p:nvPr/>
        </p:nvSpPr>
        <p:spPr>
          <a:xfrm>
            <a:off x="525463" y="654050"/>
            <a:ext cx="3033712" cy="3970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latin typeface="Calibri" panose="020F0502020204030204" charset="0"/>
                <a:ea typeface="宋体" panose="02010600030101010101" pitchFamily="2" charset="-122"/>
              </a:rPr>
              <a:t>       </a:t>
            </a:r>
            <a:r>
              <a:rPr lang="zh-CN" altLang="en-US">
                <a:latin typeface="Calibri" panose="020F0502020204030204" charset="0"/>
                <a:ea typeface="宋体" panose="02010600030101010101" pitchFamily="2" charset="-122"/>
              </a:rPr>
              <a:t>刚准备考研的时候，要先调整好自己的心态，一旦准备开始，就要全身心进入状态，给自己足够的心理暗示，相信自己的努力程度够了就一定能考上，且考研是目前唯一重要的事情（但是还是得保证自己能顺利毕业）。把心态调整好了，就可以慢慢确定所要报考学校和专业，就可以利用网络资料，从该方向全国排名以及每年的录取比例等方面做一个全面的了解。 </a:t>
            </a:r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152" name="文本框 3"/>
          <p:cNvSpPr txBox="1"/>
          <p:nvPr/>
        </p:nvSpPr>
        <p:spPr>
          <a:xfrm>
            <a:off x="8610600" y="654050"/>
            <a:ext cx="3459163" cy="3692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latin typeface="Calibri" panose="020F0502020204030204" charset="0"/>
                <a:ea typeface="宋体" panose="02010600030101010101" pitchFamily="2" charset="-122"/>
              </a:rPr>
              <a:t>         </a:t>
            </a:r>
            <a:r>
              <a:rPr lang="zh-CN" altLang="en-US">
                <a:latin typeface="Calibri" panose="020F0502020204030204" charset="0"/>
                <a:ea typeface="宋体" panose="02010600030101010101" pitchFamily="2" charset="-122"/>
              </a:rPr>
              <a:t>根据自己的实际情况确定报考的学校和专业。此阶段一般都比较迷茫，可以暂时定一个比较高的目标，等到七八月对自己的实力有一个比较清晰的认识之后，再最后确定这所学校是否能考的上，是否需要换一个目标。前期在报考学校的选择上面不要花太多时间，因为当你复习到一定程度且对考研有很清晰的认识的时候，自己适合的学校基本也就清楚了。前期定一个学校也只是起到一个激励自己的作用。</a:t>
            </a:r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  <p:sndAc>
      <p:endSnd/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5402263" y="3536950"/>
            <a:ext cx="1503363" cy="398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en-US" sz="2000" strike="noStrike" spc="60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一次上岸</a:t>
            </a:r>
            <a:endParaRPr lang="zh-CN" altLang="en-US" sz="2000" strike="noStrike" spc="600" noProof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84750" y="673100"/>
            <a:ext cx="231775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zh-CN" altLang="en-US" strike="noStrike" spc="60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考研是自己的事</a:t>
            </a:r>
            <a:endParaRPr lang="zh-CN" altLang="en-US" strike="noStrike" spc="600" noProof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597150" y="838200"/>
            <a:ext cx="23241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270750" y="838200"/>
            <a:ext cx="23241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970463" y="2520950"/>
            <a:ext cx="2366963" cy="101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/>
            <a:r>
              <a:rPr lang="en-US" altLang="zh-CN" sz="6000" b="1" strike="noStrike" spc="600" noProof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2020</a:t>
            </a:r>
            <a:endParaRPr lang="zh-CN" altLang="en-US" sz="3200" strike="noStrike" spc="600" noProof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98" name="文本框 1"/>
          <p:cNvSpPr txBox="1"/>
          <p:nvPr/>
        </p:nvSpPr>
        <p:spPr>
          <a:xfrm>
            <a:off x="688975" y="1438275"/>
            <a:ext cx="3817938" cy="4524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latin typeface="Calibri" panose="020F0502020204030204" charset="0"/>
                <a:ea typeface="宋体" panose="02010600030101010101" pitchFamily="2" charset="-122"/>
              </a:rPr>
              <a:t>         </a:t>
            </a:r>
            <a:r>
              <a:rPr lang="zh-CN" altLang="en-US">
                <a:latin typeface="Calibri" panose="020F0502020204030204" charset="0"/>
                <a:ea typeface="宋体" panose="02010600030101010101" pitchFamily="2" charset="-122"/>
              </a:rPr>
              <a:t>准备考研是一个比较艰难的考验，这是一个打持久战的过程，但是能锻炼自己毅力和心态。战线过长是会影响毅力，但是只要你在准备的过程中合理安排，就不会出现这个情况。我认为考研复习过程中心态很重要，要始终保持一种积极乐观的心态，不要给自己太大的压力，也不用和别人比，每个人的目标不一样，对自己的要求也不一样。前期的时候可以让自己累一点，每天学习时间长一点，在这个阶段效率不是特别重要，这段时间的目标是把基础内容过一遍，各科的基础都不难，就是掌握基本概念和公式或者单词，记住就是胜利。</a:t>
            </a:r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8199" name="文本框 3"/>
          <p:cNvSpPr txBox="1"/>
          <p:nvPr/>
        </p:nvSpPr>
        <p:spPr>
          <a:xfrm>
            <a:off x="8391525" y="1438275"/>
            <a:ext cx="2957513" cy="23082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latin typeface="Calibri" panose="020F0502020204030204" charset="0"/>
                <a:ea typeface="宋体" panose="02010600030101010101" pitchFamily="2" charset="-122"/>
              </a:rPr>
              <a:t>        </a:t>
            </a:r>
            <a:r>
              <a:rPr lang="zh-CN" altLang="en-US">
                <a:latin typeface="Calibri" panose="020F0502020204030204" charset="0"/>
                <a:ea typeface="宋体" panose="02010600030101010101" pitchFamily="2" charset="-122"/>
              </a:rPr>
              <a:t>在后期冲刺阶段就要开始注重效率了，因为那是光埋头苦干的成效已经不大了，必须保持自己头脑清晰才能把难点啃下来。该休息的时候就休息，偶尔放松放松，身体是革命的本钱，也是保证学习效率的基础。</a:t>
            </a:r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  <p:sndAc>
      <p:endSnd/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1" name="直接连接符 20"/>
          <p:cNvCxnSpPr/>
          <p:nvPr/>
        </p:nvCxnSpPr>
        <p:spPr>
          <a:xfrm rot="16200000" flipH="1" flipV="1">
            <a:off x="8928100" y="4947056"/>
            <a:ext cx="0" cy="2160000"/>
          </a:xfrm>
          <a:prstGeom prst="line">
            <a:avLst/>
          </a:prstGeom>
          <a:ln w="9525">
            <a:gradFill>
              <a:gsLst>
                <a:gs pos="20000">
                  <a:srgbClr val="91ABCB"/>
                </a:gs>
                <a:gs pos="42000">
                  <a:srgbClr val="304864"/>
                </a:gs>
                <a:gs pos="60000">
                  <a:srgbClr val="304864"/>
                </a:gs>
                <a:gs pos="1818">
                  <a:srgbClr val="D5DFEB"/>
                </a:gs>
                <a:gs pos="99091">
                  <a:srgbClr val="D5DFEB"/>
                </a:gs>
                <a:gs pos="81000">
                  <a:srgbClr val="91ABCB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rot="16200000" flipH="1" flipV="1">
            <a:off x="3552825" y="2704371"/>
            <a:ext cx="0" cy="5760000"/>
          </a:xfrm>
          <a:prstGeom prst="line">
            <a:avLst/>
          </a:prstGeom>
          <a:ln w="9525">
            <a:gradFill>
              <a:gsLst>
                <a:gs pos="20000">
                  <a:srgbClr val="91ABCB"/>
                </a:gs>
                <a:gs pos="42000">
                  <a:srgbClr val="304864"/>
                </a:gs>
                <a:gs pos="60000">
                  <a:srgbClr val="304864"/>
                </a:gs>
                <a:gs pos="1818">
                  <a:srgbClr val="D5DFEB"/>
                </a:gs>
                <a:gs pos="99091">
                  <a:srgbClr val="D5DFEB"/>
                </a:gs>
                <a:gs pos="81000">
                  <a:srgbClr val="91ABCB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414588" y="1268999"/>
            <a:ext cx="0" cy="4320000"/>
          </a:xfrm>
          <a:prstGeom prst="line">
            <a:avLst/>
          </a:prstGeom>
          <a:ln w="28575">
            <a:gradFill>
              <a:gsLst>
                <a:gs pos="20000">
                  <a:srgbClr val="91ABCB"/>
                </a:gs>
                <a:gs pos="42000">
                  <a:srgbClr val="304864"/>
                </a:gs>
                <a:gs pos="60000">
                  <a:srgbClr val="304864"/>
                </a:gs>
                <a:gs pos="1818">
                  <a:srgbClr val="D5DFEB"/>
                </a:gs>
                <a:gs pos="99091">
                  <a:srgbClr val="D5DFEB"/>
                </a:gs>
                <a:gs pos="81000">
                  <a:srgbClr val="91ABCB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757488" y="2540000"/>
            <a:ext cx="5762625" cy="9239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dist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字灵策划简介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7896225" y="5370513"/>
            <a:ext cx="827088" cy="304800"/>
          </a:xfrm>
          <a:prstGeom prst="parallelogram">
            <a:avLst>
              <a:gd name="adj" fmla="val 66565"/>
            </a:avLst>
          </a:prstGeom>
          <a:solidFill>
            <a:srgbClr val="1C4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7" name="平行四边形 16"/>
          <p:cNvSpPr>
            <a:spLocks noChangeAspect="1"/>
          </p:cNvSpPr>
          <p:nvPr/>
        </p:nvSpPr>
        <p:spPr>
          <a:xfrm>
            <a:off x="9726613" y="4986338"/>
            <a:ext cx="571500" cy="209550"/>
          </a:xfrm>
          <a:prstGeom prst="parallelogram">
            <a:avLst>
              <a:gd name="adj" fmla="val 66565"/>
            </a:avLst>
          </a:prstGeom>
          <a:solidFill>
            <a:srgbClr val="91A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8" name="平行四边形 17"/>
          <p:cNvSpPr>
            <a:spLocks noChangeAspect="1"/>
          </p:cNvSpPr>
          <p:nvPr/>
        </p:nvSpPr>
        <p:spPr>
          <a:xfrm>
            <a:off x="11249025" y="5935663"/>
            <a:ext cx="371475" cy="138113"/>
          </a:xfrm>
          <a:prstGeom prst="parallelogram">
            <a:avLst>
              <a:gd name="adj" fmla="val 66565"/>
            </a:avLst>
          </a:prstGeom>
          <a:solidFill>
            <a:srgbClr val="225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9" name="平行四边形 18"/>
          <p:cNvSpPr>
            <a:spLocks noChangeAspect="1"/>
          </p:cNvSpPr>
          <p:nvPr/>
        </p:nvSpPr>
        <p:spPr>
          <a:xfrm>
            <a:off x="11712575" y="4694238"/>
            <a:ext cx="301625" cy="109538"/>
          </a:xfrm>
          <a:prstGeom prst="parallelogram">
            <a:avLst>
              <a:gd name="adj" fmla="val 66565"/>
            </a:avLst>
          </a:prstGeom>
          <a:solidFill>
            <a:srgbClr val="3048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0249" name="文本框 1"/>
          <p:cNvSpPr txBox="1"/>
          <p:nvPr/>
        </p:nvSpPr>
        <p:spPr>
          <a:xfrm>
            <a:off x="2757488" y="1665288"/>
            <a:ext cx="8742362" cy="31384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latin typeface="Calibri" panose="020F0502020204030204" charset="0"/>
                <a:ea typeface="宋体" panose="02010600030101010101" pitchFamily="2" charset="-122"/>
              </a:rPr>
              <a:t> 政治方面：可以报一个政治辅导考研班，辅导班有好处也有坏处。辅导班的老师可以很系统的把整个教材熟悉一遍，让你捋清楚政治的大体框架，同时分清重点难点。让你大体上对政治考试心里有个数。还有辅导老师所讲解一些解题技巧答题方法也是比较受用的。但是要认清一点，辅导班不可全信。尤其是押题部分不可完全依赖于此。选择题中多选题比重大，分值高，单选题范围大，灵活，所以要多做所选题练兵，通过做题掌握理解政治方面的知识点。大题的话只要平时熟悉那些基本知识点，学会用政治语言答题，政治一般不会有太大问题。同时注意每年发生的热点问题，结合政治理论分析。所以政治不要盲目迷信那些辅导班打中多少题，当然能打中一些题，但不要把宝全部压在上面，还是要塌实全面掌握基础知识，学会学活，这样无论遇到怎样的题都能应付自如。我认为这个科目不用太早开始准备，七八月开始都行，重点是最后两个月的背诵阶段，政治拿高分比较难，个人建议不要花太多时间在这上面。</a:t>
            </a:r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19525" y="560705"/>
            <a:ext cx="5252720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 fontAlgn="auto"/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具体科目复习方法</a:t>
            </a:r>
            <a:endParaRPr lang="zh-CN" altLang="en-US" sz="28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矩形 27"/>
          <p:cNvSpPr/>
          <p:nvPr/>
        </p:nvSpPr>
        <p:spPr>
          <a:xfrm>
            <a:off x="8572500" y="4032250"/>
            <a:ext cx="460375" cy="460375"/>
          </a:xfrm>
          <a:prstGeom prst="rect">
            <a:avLst/>
          </a:prstGeom>
          <a:noFill/>
          <a:ln w="31750">
            <a:solidFill>
              <a:srgbClr val="FFDB3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8809038" y="115888"/>
            <a:ext cx="1157288" cy="1865313"/>
          </a:xfrm>
          <a:prstGeom prst="line">
            <a:avLst/>
          </a:prstGeom>
          <a:ln w="25400">
            <a:solidFill>
              <a:srgbClr val="FFDB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2473325" y="2222500"/>
            <a:ext cx="557213" cy="944563"/>
          </a:xfrm>
          <a:prstGeom prst="line">
            <a:avLst/>
          </a:prstGeom>
          <a:ln w="15875">
            <a:solidFill>
              <a:srgbClr val="FFDB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9886405" y="2912125"/>
            <a:ext cx="1597254" cy="2573677"/>
          </a:xfrm>
          <a:prstGeom prst="line">
            <a:avLst/>
          </a:prstGeom>
          <a:ln w="41275">
            <a:gradFill>
              <a:gsLst>
                <a:gs pos="25000">
                  <a:srgbClr val="FFDB39"/>
                </a:gs>
                <a:gs pos="100000">
                  <a:srgbClr val="FFDB39">
                    <a:alpha val="43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9401064" y="503336"/>
            <a:ext cx="1652588" cy="2662837"/>
          </a:xfrm>
          <a:prstGeom prst="line">
            <a:avLst/>
          </a:prstGeom>
          <a:ln w="41275">
            <a:gradFill>
              <a:gsLst>
                <a:gs pos="25000">
                  <a:srgbClr val="FFDB39"/>
                </a:gs>
                <a:gs pos="100000">
                  <a:srgbClr val="FFDB39">
                    <a:alpha val="19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0288759" y="1264457"/>
            <a:ext cx="1368659" cy="2178637"/>
          </a:xfrm>
          <a:prstGeom prst="line">
            <a:avLst/>
          </a:prstGeom>
          <a:ln w="41275">
            <a:gradFill>
              <a:gsLst>
                <a:gs pos="25000">
                  <a:srgbClr val="FFDB39"/>
                </a:gs>
                <a:gs pos="100000">
                  <a:srgbClr val="FFDB39">
                    <a:alpha val="43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等腰三角形 44"/>
          <p:cNvSpPr/>
          <p:nvPr/>
        </p:nvSpPr>
        <p:spPr>
          <a:xfrm rot="11637754">
            <a:off x="2324100" y="5073650"/>
            <a:ext cx="325438" cy="280988"/>
          </a:xfrm>
          <a:prstGeom prst="triangle">
            <a:avLst/>
          </a:prstGeom>
          <a:solidFill>
            <a:srgbClr val="FFD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46" name="等腰三角形 45"/>
          <p:cNvSpPr/>
          <p:nvPr/>
        </p:nvSpPr>
        <p:spPr>
          <a:xfrm rot="12644398">
            <a:off x="5881688" y="6097588"/>
            <a:ext cx="233363" cy="201613"/>
          </a:xfrm>
          <a:prstGeom prst="triangle">
            <a:avLst/>
          </a:prstGeom>
          <a:solidFill>
            <a:srgbClr val="FFD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47" name="等腰三角形 46"/>
          <p:cNvSpPr/>
          <p:nvPr/>
        </p:nvSpPr>
        <p:spPr>
          <a:xfrm rot="6902695">
            <a:off x="1836738" y="5611813"/>
            <a:ext cx="146050" cy="127000"/>
          </a:xfrm>
          <a:prstGeom prst="triangle">
            <a:avLst/>
          </a:prstGeom>
          <a:solidFill>
            <a:srgbClr val="FFD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48" name="等腰三角形 47"/>
          <p:cNvSpPr/>
          <p:nvPr/>
        </p:nvSpPr>
        <p:spPr>
          <a:xfrm rot="14370633">
            <a:off x="9312275" y="5838825"/>
            <a:ext cx="325438" cy="280988"/>
          </a:xfrm>
          <a:prstGeom prst="triangle">
            <a:avLst/>
          </a:prstGeom>
          <a:solidFill>
            <a:srgbClr val="FFD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49" name="等腰三角形 48"/>
          <p:cNvSpPr/>
          <p:nvPr/>
        </p:nvSpPr>
        <p:spPr>
          <a:xfrm>
            <a:off x="10555288" y="5581650"/>
            <a:ext cx="260350" cy="225425"/>
          </a:xfrm>
          <a:prstGeom prst="triangle">
            <a:avLst/>
          </a:prstGeom>
          <a:solidFill>
            <a:srgbClr val="FFD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50" name="等腰三角形 49"/>
          <p:cNvSpPr/>
          <p:nvPr/>
        </p:nvSpPr>
        <p:spPr>
          <a:xfrm rot="10800000">
            <a:off x="10685463" y="5314950"/>
            <a:ext cx="196850" cy="171450"/>
          </a:xfrm>
          <a:prstGeom prst="triangle">
            <a:avLst/>
          </a:prstGeom>
          <a:solidFill>
            <a:srgbClr val="FFD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8809038" y="3527425"/>
            <a:ext cx="695325" cy="695325"/>
          </a:xfrm>
          <a:prstGeom prst="rect">
            <a:avLst/>
          </a:prstGeom>
          <a:noFill/>
          <a:ln w="31750">
            <a:solidFill>
              <a:srgbClr val="FFDB39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2302" name="文本框 1"/>
          <p:cNvSpPr txBox="1"/>
          <p:nvPr/>
        </p:nvSpPr>
        <p:spPr>
          <a:xfrm>
            <a:off x="990600" y="515938"/>
            <a:ext cx="6632575" cy="45227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latin typeface="Calibri" panose="020F0502020204030204" charset="0"/>
                <a:ea typeface="宋体" panose="02010600030101010101" pitchFamily="2" charset="-122"/>
              </a:rPr>
              <a:t>英语方面：英语方面一方面是靠平时的积累，另一方面也考复习时候的冲刺。作文和阅读占据了很大的分值，这也就意味着词汇量非常重要。在记单词方面，建议可以听听朱伟的恋恋有词，在开始记单词的时候用处还是挺大的，只要用心学，就一定有收获。在有一定的单词基础上可以开始尝试接触一下真题，先从阅读做起，要始终站在作者的角度上去理解文章大意，回答问题，做完后可以多读几遍阅读文章，把里面还比较模糊的单词记在单词本上多记几遍，阅读就做真题不用做其他的模拟题。写作部分也很重要，一是靠平时多读多背一些经典的语句，二是要学会用一些模板，很简单的单词表达清楚自己的意思，同时要注意审题，切忌跑题，注意掌握答题时间。英语真题很重要，虽然不会出现相同的阅读写作文章，但是重要词汇重复率很高，可以通过做真题来被重点词汇。英语真题可以早点开始做，然后看看自己哪个部分比较弱，比如其中7选5比较难，就可以平时多做些这方面的题。最后冲刺阶段要学会合理安排答题顺序和时间，把自己把握大的分值高的部分先做，保证会做的不会因为没有时间而丢分。</a:t>
            </a:r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  <p:sndAc>
      <p:endSnd/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>
            <a:spLocks noChangeAspect="1"/>
          </p:cNvSpPr>
          <p:nvPr/>
        </p:nvSpPr>
        <p:spPr>
          <a:xfrm>
            <a:off x="17463" y="-15875"/>
            <a:ext cx="5194300" cy="6858000"/>
          </a:xfrm>
          <a:prstGeom prst="rect">
            <a:avLst/>
          </a:prstGeom>
          <a:blipFill dpi="0" rotWithShape="1">
            <a:blip r:embed="rId1" cstate="email">
              <a:grayscl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dk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4338" name="文本框 1"/>
          <p:cNvSpPr txBox="1"/>
          <p:nvPr/>
        </p:nvSpPr>
        <p:spPr>
          <a:xfrm>
            <a:off x="5934075" y="542925"/>
            <a:ext cx="5427663" cy="23066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latin typeface="Calibri" panose="020F0502020204030204" charset="0"/>
                <a:ea typeface="宋体" panose="02010600030101010101" pitchFamily="2" charset="-122"/>
              </a:rPr>
              <a:t>数学方面：前期把基础知识掌握，到五六月就可以开始大量做题，数学可以先不做真题，等到最后阶段再做，因为真题难度不大，用做最后的模拟可以提升信心。数学分值很重，是必须把握的部分，如果数学考不好，基本最后的总分也不太高。总之，数学就是要不断练习，然后总结，错题反复做，不懂的知识点尽量翻课本，找到对应的原理，有助于加深映像。 </a:t>
            </a:r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  <p:sndAc>
      <p:endSnd/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菱形 20"/>
          <p:cNvSpPr/>
          <p:nvPr/>
        </p:nvSpPr>
        <p:spPr>
          <a:xfrm>
            <a:off x="2870200" y="203200"/>
            <a:ext cx="6451600" cy="6451600"/>
          </a:xfrm>
          <a:prstGeom prst="diamond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6" name="任意多边形: 形状 15"/>
          <p:cNvSpPr/>
          <p:nvPr/>
        </p:nvSpPr>
        <p:spPr>
          <a:xfrm>
            <a:off x="0" y="0"/>
            <a:ext cx="12192000" cy="3683857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1"/>
            <a:srcRect/>
            <a:tile tx="6350" ty="-215900" sx="89000" sy="89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22" name="圆角矩形 1"/>
          <p:cNvSpPr/>
          <p:nvPr/>
        </p:nvSpPr>
        <p:spPr>
          <a:xfrm>
            <a:off x="10617200" y="6232525"/>
            <a:ext cx="319088" cy="319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23" name="圆角矩形 2"/>
          <p:cNvSpPr/>
          <p:nvPr/>
        </p:nvSpPr>
        <p:spPr>
          <a:xfrm>
            <a:off x="10709275" y="6326188"/>
            <a:ext cx="134938" cy="131763"/>
          </a:xfrm>
          <a:custGeom>
            <a:avLst/>
            <a:gdLst>
              <a:gd name="connsiteX0" fmla="*/ 241391 w 516922"/>
              <a:gd name="connsiteY0" fmla="*/ 466920 h 496921"/>
              <a:gd name="connsiteX1" fmla="*/ 374792 w 516922"/>
              <a:gd name="connsiteY1" fmla="*/ 466920 h 496921"/>
              <a:gd name="connsiteX2" fmla="*/ 394157 w 516922"/>
              <a:gd name="connsiteY2" fmla="*/ 492438 h 496921"/>
              <a:gd name="connsiteX3" fmla="*/ 241391 w 516922"/>
              <a:gd name="connsiteY3" fmla="*/ 492438 h 496921"/>
              <a:gd name="connsiteX4" fmla="*/ 45175 w 516922"/>
              <a:gd name="connsiteY4" fmla="*/ 266910 h 496921"/>
              <a:gd name="connsiteX5" fmla="*/ 178975 w 516922"/>
              <a:gd name="connsiteY5" fmla="*/ 266910 h 496921"/>
              <a:gd name="connsiteX6" fmla="*/ 178975 w 516922"/>
              <a:gd name="connsiteY6" fmla="*/ 312085 h 496921"/>
              <a:gd name="connsiteX7" fmla="*/ 45175 w 516922"/>
              <a:gd name="connsiteY7" fmla="*/ 312085 h 496921"/>
              <a:gd name="connsiteX8" fmla="*/ 45175 w 516922"/>
              <a:gd name="connsiteY8" fmla="*/ 167939 h 496921"/>
              <a:gd name="connsiteX9" fmla="*/ 178975 w 516922"/>
              <a:gd name="connsiteY9" fmla="*/ 167939 h 496921"/>
              <a:gd name="connsiteX10" fmla="*/ 178975 w 516922"/>
              <a:gd name="connsiteY10" fmla="*/ 213114 h 496921"/>
              <a:gd name="connsiteX11" fmla="*/ 45175 w 516922"/>
              <a:gd name="connsiteY11" fmla="*/ 213114 h 496921"/>
              <a:gd name="connsiteX12" fmla="*/ 254150 w 516922"/>
              <a:gd name="connsiteY12" fmla="*/ 92418 h 496921"/>
              <a:gd name="connsiteX13" fmla="*/ 497537 w 516922"/>
              <a:gd name="connsiteY13" fmla="*/ 92418 h 496921"/>
              <a:gd name="connsiteX14" fmla="*/ 516922 w 516922"/>
              <a:gd name="connsiteY14" fmla="*/ 111788 h 496921"/>
              <a:gd name="connsiteX15" fmla="*/ 516922 w 516922"/>
              <a:gd name="connsiteY15" fmla="*/ 402340 h 496921"/>
              <a:gd name="connsiteX16" fmla="*/ 497537 w 516922"/>
              <a:gd name="connsiteY16" fmla="*/ 421710 h 496921"/>
              <a:gd name="connsiteX17" fmla="*/ 359690 w 516922"/>
              <a:gd name="connsiteY17" fmla="*/ 421710 h 496921"/>
              <a:gd name="connsiteX18" fmla="*/ 359690 w 516922"/>
              <a:gd name="connsiteY18" fmla="*/ 458298 h 496921"/>
              <a:gd name="connsiteX19" fmla="*/ 254150 w 516922"/>
              <a:gd name="connsiteY19" fmla="*/ 458298 h 496921"/>
              <a:gd name="connsiteX20" fmla="*/ 254150 w 516922"/>
              <a:gd name="connsiteY20" fmla="*/ 382970 h 496921"/>
              <a:gd name="connsiteX21" fmla="*/ 478152 w 516922"/>
              <a:gd name="connsiteY21" fmla="*/ 382970 h 496921"/>
              <a:gd name="connsiteX22" fmla="*/ 478152 w 516922"/>
              <a:gd name="connsiteY22" fmla="*/ 131158 h 496921"/>
              <a:gd name="connsiteX23" fmla="*/ 254150 w 516922"/>
              <a:gd name="connsiteY23" fmla="*/ 131158 h 496921"/>
              <a:gd name="connsiteX24" fmla="*/ 45175 w 516922"/>
              <a:gd name="connsiteY24" fmla="*/ 75176 h 496921"/>
              <a:gd name="connsiteX25" fmla="*/ 178975 w 516922"/>
              <a:gd name="connsiteY25" fmla="*/ 75176 h 496921"/>
              <a:gd name="connsiteX26" fmla="*/ 178975 w 516922"/>
              <a:gd name="connsiteY26" fmla="*/ 120351 h 496921"/>
              <a:gd name="connsiteX27" fmla="*/ 45175 w 516922"/>
              <a:gd name="connsiteY27" fmla="*/ 120351 h 496921"/>
              <a:gd name="connsiteX28" fmla="*/ 28019 w 516922"/>
              <a:gd name="connsiteY28" fmla="*/ 27965 h 496921"/>
              <a:gd name="connsiteX29" fmla="*/ 28019 w 516922"/>
              <a:gd name="connsiteY29" fmla="*/ 466805 h 496921"/>
              <a:gd name="connsiteX30" fmla="*/ 196130 w 516922"/>
              <a:gd name="connsiteY30" fmla="*/ 466805 h 496921"/>
              <a:gd name="connsiteX31" fmla="*/ 196130 w 516922"/>
              <a:gd name="connsiteY31" fmla="*/ 27965 h 496921"/>
              <a:gd name="connsiteX32" fmla="*/ 28019 w 516922"/>
              <a:gd name="connsiteY32" fmla="*/ 0 h 496921"/>
              <a:gd name="connsiteX33" fmla="*/ 196130 w 516922"/>
              <a:gd name="connsiteY33" fmla="*/ 0 h 496921"/>
              <a:gd name="connsiteX34" fmla="*/ 224149 w 516922"/>
              <a:gd name="connsiteY34" fmla="*/ 27965 h 496921"/>
              <a:gd name="connsiteX35" fmla="*/ 224149 w 516922"/>
              <a:gd name="connsiteY35" fmla="*/ 466805 h 496921"/>
              <a:gd name="connsiteX36" fmla="*/ 196130 w 516922"/>
              <a:gd name="connsiteY36" fmla="*/ 496921 h 496921"/>
              <a:gd name="connsiteX37" fmla="*/ 28019 w 516922"/>
              <a:gd name="connsiteY37" fmla="*/ 496921 h 496921"/>
              <a:gd name="connsiteX38" fmla="*/ 0 w 516922"/>
              <a:gd name="connsiteY38" fmla="*/ 466805 h 496921"/>
              <a:gd name="connsiteX39" fmla="*/ 0 w 516922"/>
              <a:gd name="connsiteY39" fmla="*/ 27965 h 496921"/>
              <a:gd name="connsiteX40" fmla="*/ 28019 w 516922"/>
              <a:gd name="connsiteY40" fmla="*/ 0 h 496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16922" h="496921">
                <a:moveTo>
                  <a:pt x="241391" y="466920"/>
                </a:moveTo>
                <a:lnTo>
                  <a:pt x="374792" y="466920"/>
                </a:lnTo>
                <a:lnTo>
                  <a:pt x="394157" y="492438"/>
                </a:lnTo>
                <a:lnTo>
                  <a:pt x="241391" y="492438"/>
                </a:lnTo>
                <a:close/>
                <a:moveTo>
                  <a:pt x="45175" y="266910"/>
                </a:moveTo>
                <a:lnTo>
                  <a:pt x="178975" y="266910"/>
                </a:lnTo>
                <a:lnTo>
                  <a:pt x="178975" y="312085"/>
                </a:lnTo>
                <a:lnTo>
                  <a:pt x="45175" y="312085"/>
                </a:lnTo>
                <a:close/>
                <a:moveTo>
                  <a:pt x="45175" y="167939"/>
                </a:moveTo>
                <a:lnTo>
                  <a:pt x="178975" y="167939"/>
                </a:lnTo>
                <a:lnTo>
                  <a:pt x="178975" y="213114"/>
                </a:lnTo>
                <a:lnTo>
                  <a:pt x="45175" y="213114"/>
                </a:lnTo>
                <a:close/>
                <a:moveTo>
                  <a:pt x="254150" y="92418"/>
                </a:moveTo>
                <a:lnTo>
                  <a:pt x="497537" y="92418"/>
                </a:lnTo>
                <a:cubicBezTo>
                  <a:pt x="508307" y="92418"/>
                  <a:pt x="516922" y="101027"/>
                  <a:pt x="516922" y="111788"/>
                </a:cubicBezTo>
                <a:lnTo>
                  <a:pt x="516922" y="402340"/>
                </a:lnTo>
                <a:cubicBezTo>
                  <a:pt x="516922" y="413101"/>
                  <a:pt x="508307" y="421710"/>
                  <a:pt x="497537" y="421710"/>
                </a:cubicBezTo>
                <a:lnTo>
                  <a:pt x="359690" y="421710"/>
                </a:lnTo>
                <a:lnTo>
                  <a:pt x="359690" y="458298"/>
                </a:lnTo>
                <a:lnTo>
                  <a:pt x="254150" y="458298"/>
                </a:lnTo>
                <a:lnTo>
                  <a:pt x="254150" y="382970"/>
                </a:lnTo>
                <a:lnTo>
                  <a:pt x="478152" y="382970"/>
                </a:lnTo>
                <a:lnTo>
                  <a:pt x="478152" y="131158"/>
                </a:lnTo>
                <a:lnTo>
                  <a:pt x="254150" y="131158"/>
                </a:lnTo>
                <a:close/>
                <a:moveTo>
                  <a:pt x="45175" y="75176"/>
                </a:moveTo>
                <a:lnTo>
                  <a:pt x="178975" y="75176"/>
                </a:lnTo>
                <a:lnTo>
                  <a:pt x="178975" y="120351"/>
                </a:lnTo>
                <a:lnTo>
                  <a:pt x="45175" y="120351"/>
                </a:lnTo>
                <a:close/>
                <a:moveTo>
                  <a:pt x="28019" y="27965"/>
                </a:moveTo>
                <a:lnTo>
                  <a:pt x="28019" y="466805"/>
                </a:lnTo>
                <a:lnTo>
                  <a:pt x="196130" y="466805"/>
                </a:lnTo>
                <a:lnTo>
                  <a:pt x="196130" y="27965"/>
                </a:lnTo>
                <a:close/>
                <a:moveTo>
                  <a:pt x="28019" y="0"/>
                </a:moveTo>
                <a:lnTo>
                  <a:pt x="196130" y="0"/>
                </a:lnTo>
                <a:cubicBezTo>
                  <a:pt x="211217" y="0"/>
                  <a:pt x="224149" y="12907"/>
                  <a:pt x="224149" y="27965"/>
                </a:cubicBezTo>
                <a:lnTo>
                  <a:pt x="224149" y="466805"/>
                </a:lnTo>
                <a:cubicBezTo>
                  <a:pt x="224149" y="484014"/>
                  <a:pt x="211217" y="496921"/>
                  <a:pt x="196130" y="496921"/>
                </a:cubicBezTo>
                <a:lnTo>
                  <a:pt x="28019" y="496921"/>
                </a:lnTo>
                <a:cubicBezTo>
                  <a:pt x="12932" y="496921"/>
                  <a:pt x="0" y="484014"/>
                  <a:pt x="0" y="466805"/>
                </a:cubicBezTo>
                <a:lnTo>
                  <a:pt x="0" y="27965"/>
                </a:lnTo>
                <a:cubicBezTo>
                  <a:pt x="0" y="12907"/>
                  <a:pt x="12932" y="0"/>
                  <a:pt x="280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strike="noStrike" noProof="1"/>
          </a:p>
        </p:txBody>
      </p:sp>
      <p:sp>
        <p:nvSpPr>
          <p:cNvPr id="24" name="圆角矩形 11"/>
          <p:cNvSpPr/>
          <p:nvPr/>
        </p:nvSpPr>
        <p:spPr>
          <a:xfrm>
            <a:off x="11015663" y="6232525"/>
            <a:ext cx="319088" cy="319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25" name="圆角矩形 12"/>
          <p:cNvSpPr/>
          <p:nvPr/>
        </p:nvSpPr>
        <p:spPr>
          <a:xfrm>
            <a:off x="11106150" y="6327775"/>
            <a:ext cx="136525" cy="128588"/>
          </a:xfrm>
          <a:custGeom>
            <a:avLst/>
            <a:gdLst>
              <a:gd name="connsiteX0" fmla="*/ 243883 w 600653"/>
              <a:gd name="connsiteY0" fmla="*/ 476473 h 562265"/>
              <a:gd name="connsiteX1" fmla="*/ 243883 w 600653"/>
              <a:gd name="connsiteY1" fmla="*/ 521100 h 562265"/>
              <a:gd name="connsiteX2" fmla="*/ 356770 w 600653"/>
              <a:gd name="connsiteY2" fmla="*/ 521100 h 562265"/>
              <a:gd name="connsiteX3" fmla="*/ 356770 w 600653"/>
              <a:gd name="connsiteY3" fmla="*/ 476473 h 562265"/>
              <a:gd name="connsiteX4" fmla="*/ 38528 w 600653"/>
              <a:gd name="connsiteY4" fmla="*/ 381063 h 562265"/>
              <a:gd name="connsiteX5" fmla="*/ 38528 w 600653"/>
              <a:gd name="connsiteY5" fmla="*/ 418766 h 562265"/>
              <a:gd name="connsiteX6" fmla="*/ 57792 w 600653"/>
              <a:gd name="connsiteY6" fmla="*/ 438001 h 562265"/>
              <a:gd name="connsiteX7" fmla="*/ 542861 w 600653"/>
              <a:gd name="connsiteY7" fmla="*/ 438001 h 562265"/>
              <a:gd name="connsiteX8" fmla="*/ 562125 w 600653"/>
              <a:gd name="connsiteY8" fmla="*/ 418766 h 562265"/>
              <a:gd name="connsiteX9" fmla="*/ 562125 w 600653"/>
              <a:gd name="connsiteY9" fmla="*/ 381063 h 562265"/>
              <a:gd name="connsiteX10" fmla="*/ 300326 w 600653"/>
              <a:gd name="connsiteY10" fmla="*/ 210426 h 562265"/>
              <a:gd name="connsiteX11" fmla="*/ 315710 w 600653"/>
              <a:gd name="connsiteY11" fmla="*/ 225826 h 562265"/>
              <a:gd name="connsiteX12" fmla="*/ 315710 w 600653"/>
              <a:gd name="connsiteY12" fmla="*/ 251620 h 562265"/>
              <a:gd name="connsiteX13" fmla="*/ 300326 w 600653"/>
              <a:gd name="connsiteY13" fmla="*/ 267019 h 562265"/>
              <a:gd name="connsiteX14" fmla="*/ 284943 w 600653"/>
              <a:gd name="connsiteY14" fmla="*/ 251620 h 562265"/>
              <a:gd name="connsiteX15" fmla="*/ 284943 w 600653"/>
              <a:gd name="connsiteY15" fmla="*/ 225826 h 562265"/>
              <a:gd name="connsiteX16" fmla="*/ 300326 w 600653"/>
              <a:gd name="connsiteY16" fmla="*/ 210426 h 562265"/>
              <a:gd name="connsiteX17" fmla="*/ 253291 w 600653"/>
              <a:gd name="connsiteY17" fmla="*/ 184466 h 562265"/>
              <a:gd name="connsiteX18" fmla="*/ 243081 w 600653"/>
              <a:gd name="connsiteY18" fmla="*/ 194851 h 562265"/>
              <a:gd name="connsiteX19" fmla="*/ 243081 w 600653"/>
              <a:gd name="connsiteY19" fmla="*/ 281397 h 562265"/>
              <a:gd name="connsiteX20" fmla="*/ 253291 w 600653"/>
              <a:gd name="connsiteY20" fmla="*/ 291782 h 562265"/>
              <a:gd name="connsiteX21" fmla="*/ 347292 w 600653"/>
              <a:gd name="connsiteY21" fmla="*/ 291782 h 562265"/>
              <a:gd name="connsiteX22" fmla="*/ 357502 w 600653"/>
              <a:gd name="connsiteY22" fmla="*/ 281397 h 562265"/>
              <a:gd name="connsiteX23" fmla="*/ 357502 w 600653"/>
              <a:gd name="connsiteY23" fmla="*/ 194851 h 562265"/>
              <a:gd name="connsiteX24" fmla="*/ 347292 w 600653"/>
              <a:gd name="connsiteY24" fmla="*/ 184466 h 562265"/>
              <a:gd name="connsiteX25" fmla="*/ 300292 w 600653"/>
              <a:gd name="connsiteY25" fmla="*/ 100420 h 562265"/>
              <a:gd name="connsiteX26" fmla="*/ 258299 w 600653"/>
              <a:gd name="connsiteY26" fmla="*/ 142347 h 562265"/>
              <a:gd name="connsiteX27" fmla="*/ 258299 w 600653"/>
              <a:gd name="connsiteY27" fmla="*/ 153694 h 562265"/>
              <a:gd name="connsiteX28" fmla="*/ 342477 w 600653"/>
              <a:gd name="connsiteY28" fmla="*/ 153694 h 562265"/>
              <a:gd name="connsiteX29" fmla="*/ 342477 w 600653"/>
              <a:gd name="connsiteY29" fmla="*/ 142347 h 562265"/>
              <a:gd name="connsiteX30" fmla="*/ 300292 w 600653"/>
              <a:gd name="connsiteY30" fmla="*/ 100420 h 562265"/>
              <a:gd name="connsiteX31" fmla="*/ 300292 w 600653"/>
              <a:gd name="connsiteY31" fmla="*/ 69648 h 562265"/>
              <a:gd name="connsiteX32" fmla="*/ 373297 w 600653"/>
              <a:gd name="connsiteY32" fmla="*/ 142347 h 562265"/>
              <a:gd name="connsiteX33" fmla="*/ 373297 w 600653"/>
              <a:gd name="connsiteY33" fmla="*/ 161964 h 562265"/>
              <a:gd name="connsiteX34" fmla="*/ 373104 w 600653"/>
              <a:gd name="connsiteY34" fmla="*/ 162925 h 562265"/>
              <a:gd name="connsiteX35" fmla="*/ 388322 w 600653"/>
              <a:gd name="connsiteY35" fmla="*/ 194851 h 562265"/>
              <a:gd name="connsiteX36" fmla="*/ 388322 w 600653"/>
              <a:gd name="connsiteY36" fmla="*/ 281397 h 562265"/>
              <a:gd name="connsiteX37" fmla="*/ 347292 w 600653"/>
              <a:gd name="connsiteY37" fmla="*/ 322554 h 562265"/>
              <a:gd name="connsiteX38" fmla="*/ 253291 w 600653"/>
              <a:gd name="connsiteY38" fmla="*/ 322554 h 562265"/>
              <a:gd name="connsiteX39" fmla="*/ 212261 w 600653"/>
              <a:gd name="connsiteY39" fmla="*/ 281397 h 562265"/>
              <a:gd name="connsiteX40" fmla="*/ 212261 w 600653"/>
              <a:gd name="connsiteY40" fmla="*/ 194851 h 562265"/>
              <a:gd name="connsiteX41" fmla="*/ 227479 w 600653"/>
              <a:gd name="connsiteY41" fmla="*/ 162925 h 562265"/>
              <a:gd name="connsiteX42" fmla="*/ 227479 w 600653"/>
              <a:gd name="connsiteY42" fmla="*/ 161964 h 562265"/>
              <a:gd name="connsiteX43" fmla="*/ 227479 w 600653"/>
              <a:gd name="connsiteY43" fmla="*/ 142347 h 562265"/>
              <a:gd name="connsiteX44" fmla="*/ 300292 w 600653"/>
              <a:gd name="connsiteY44" fmla="*/ 69648 h 562265"/>
              <a:gd name="connsiteX45" fmla="*/ 57792 w 600653"/>
              <a:gd name="connsiteY45" fmla="*/ 38472 h 562265"/>
              <a:gd name="connsiteX46" fmla="*/ 38528 w 600653"/>
              <a:gd name="connsiteY46" fmla="*/ 57708 h 562265"/>
              <a:gd name="connsiteX47" fmla="*/ 38528 w 600653"/>
              <a:gd name="connsiteY47" fmla="*/ 342591 h 562265"/>
              <a:gd name="connsiteX48" fmla="*/ 562125 w 600653"/>
              <a:gd name="connsiteY48" fmla="*/ 342591 h 562265"/>
              <a:gd name="connsiteX49" fmla="*/ 562125 w 600653"/>
              <a:gd name="connsiteY49" fmla="*/ 57708 h 562265"/>
              <a:gd name="connsiteX50" fmla="*/ 542861 w 600653"/>
              <a:gd name="connsiteY50" fmla="*/ 38472 h 562265"/>
              <a:gd name="connsiteX51" fmla="*/ 57792 w 600653"/>
              <a:gd name="connsiteY51" fmla="*/ 0 h 562265"/>
              <a:gd name="connsiteX52" fmla="*/ 542861 w 600653"/>
              <a:gd name="connsiteY52" fmla="*/ 0 h 562265"/>
              <a:gd name="connsiteX53" fmla="*/ 600653 w 600653"/>
              <a:gd name="connsiteY53" fmla="*/ 57708 h 562265"/>
              <a:gd name="connsiteX54" fmla="*/ 600653 w 600653"/>
              <a:gd name="connsiteY54" fmla="*/ 418766 h 562265"/>
              <a:gd name="connsiteX55" fmla="*/ 542861 w 600653"/>
              <a:gd name="connsiteY55" fmla="*/ 476473 h 562265"/>
              <a:gd name="connsiteX56" fmla="*/ 395298 w 600653"/>
              <a:gd name="connsiteY56" fmla="*/ 476473 h 562265"/>
              <a:gd name="connsiteX57" fmla="*/ 395298 w 600653"/>
              <a:gd name="connsiteY57" fmla="*/ 523793 h 562265"/>
              <a:gd name="connsiteX58" fmla="*/ 460411 w 600653"/>
              <a:gd name="connsiteY58" fmla="*/ 523793 h 562265"/>
              <a:gd name="connsiteX59" fmla="*/ 479675 w 600653"/>
              <a:gd name="connsiteY59" fmla="*/ 543029 h 562265"/>
              <a:gd name="connsiteX60" fmla="*/ 460411 w 600653"/>
              <a:gd name="connsiteY60" fmla="*/ 562265 h 562265"/>
              <a:gd name="connsiteX61" fmla="*/ 140435 w 600653"/>
              <a:gd name="connsiteY61" fmla="*/ 562265 h 562265"/>
              <a:gd name="connsiteX62" fmla="*/ 121171 w 600653"/>
              <a:gd name="connsiteY62" fmla="*/ 543029 h 562265"/>
              <a:gd name="connsiteX63" fmla="*/ 140435 w 600653"/>
              <a:gd name="connsiteY63" fmla="*/ 523793 h 562265"/>
              <a:gd name="connsiteX64" fmla="*/ 205355 w 600653"/>
              <a:gd name="connsiteY64" fmla="*/ 523793 h 562265"/>
              <a:gd name="connsiteX65" fmla="*/ 205355 w 600653"/>
              <a:gd name="connsiteY65" fmla="*/ 476473 h 562265"/>
              <a:gd name="connsiteX66" fmla="*/ 57792 w 600653"/>
              <a:gd name="connsiteY66" fmla="*/ 476473 h 562265"/>
              <a:gd name="connsiteX67" fmla="*/ 0 w 600653"/>
              <a:gd name="connsiteY67" fmla="*/ 418766 h 562265"/>
              <a:gd name="connsiteX68" fmla="*/ 0 w 600653"/>
              <a:gd name="connsiteY68" fmla="*/ 57708 h 562265"/>
              <a:gd name="connsiteX69" fmla="*/ 57792 w 600653"/>
              <a:gd name="connsiteY69" fmla="*/ 0 h 562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600653" h="562265">
                <a:moveTo>
                  <a:pt x="243883" y="476473"/>
                </a:moveTo>
                <a:lnTo>
                  <a:pt x="243883" y="521100"/>
                </a:lnTo>
                <a:lnTo>
                  <a:pt x="356770" y="521100"/>
                </a:lnTo>
                <a:lnTo>
                  <a:pt x="356770" y="476473"/>
                </a:lnTo>
                <a:close/>
                <a:moveTo>
                  <a:pt x="38528" y="381063"/>
                </a:moveTo>
                <a:lnTo>
                  <a:pt x="38528" y="418766"/>
                </a:lnTo>
                <a:cubicBezTo>
                  <a:pt x="38528" y="429345"/>
                  <a:pt x="47197" y="438001"/>
                  <a:pt x="57792" y="438001"/>
                </a:cubicBezTo>
                <a:lnTo>
                  <a:pt x="542861" y="438001"/>
                </a:lnTo>
                <a:cubicBezTo>
                  <a:pt x="553649" y="438001"/>
                  <a:pt x="562125" y="429345"/>
                  <a:pt x="562125" y="418766"/>
                </a:cubicBezTo>
                <a:lnTo>
                  <a:pt x="562125" y="381063"/>
                </a:lnTo>
                <a:close/>
                <a:moveTo>
                  <a:pt x="300326" y="210426"/>
                </a:moveTo>
                <a:cubicBezTo>
                  <a:pt x="308787" y="210426"/>
                  <a:pt x="315710" y="217356"/>
                  <a:pt x="315710" y="225826"/>
                </a:cubicBezTo>
                <a:lnTo>
                  <a:pt x="315710" y="251620"/>
                </a:lnTo>
                <a:cubicBezTo>
                  <a:pt x="315710" y="260089"/>
                  <a:pt x="308787" y="267019"/>
                  <a:pt x="300326" y="267019"/>
                </a:cubicBezTo>
                <a:cubicBezTo>
                  <a:pt x="291866" y="267019"/>
                  <a:pt x="284943" y="260089"/>
                  <a:pt x="284943" y="251620"/>
                </a:cubicBezTo>
                <a:lnTo>
                  <a:pt x="284943" y="225826"/>
                </a:lnTo>
                <a:cubicBezTo>
                  <a:pt x="284943" y="217356"/>
                  <a:pt x="291866" y="210426"/>
                  <a:pt x="300326" y="210426"/>
                </a:cubicBezTo>
                <a:close/>
                <a:moveTo>
                  <a:pt x="253291" y="184466"/>
                </a:moveTo>
                <a:cubicBezTo>
                  <a:pt x="247897" y="184466"/>
                  <a:pt x="243081" y="189274"/>
                  <a:pt x="243081" y="194851"/>
                </a:cubicBezTo>
                <a:lnTo>
                  <a:pt x="243081" y="281397"/>
                </a:lnTo>
                <a:cubicBezTo>
                  <a:pt x="243081" y="286974"/>
                  <a:pt x="247897" y="291782"/>
                  <a:pt x="253291" y="291782"/>
                </a:cubicBezTo>
                <a:lnTo>
                  <a:pt x="347292" y="291782"/>
                </a:lnTo>
                <a:cubicBezTo>
                  <a:pt x="352879" y="291782"/>
                  <a:pt x="357502" y="286974"/>
                  <a:pt x="357502" y="281397"/>
                </a:cubicBezTo>
                <a:lnTo>
                  <a:pt x="357502" y="194851"/>
                </a:lnTo>
                <a:cubicBezTo>
                  <a:pt x="357502" y="189274"/>
                  <a:pt x="352879" y="184466"/>
                  <a:pt x="347292" y="184466"/>
                </a:cubicBezTo>
                <a:close/>
                <a:moveTo>
                  <a:pt x="300292" y="100420"/>
                </a:moveTo>
                <a:cubicBezTo>
                  <a:pt x="277176" y="100420"/>
                  <a:pt x="258299" y="119268"/>
                  <a:pt x="258299" y="142347"/>
                </a:cubicBezTo>
                <a:lnTo>
                  <a:pt x="258299" y="153694"/>
                </a:lnTo>
                <a:lnTo>
                  <a:pt x="342477" y="153694"/>
                </a:lnTo>
                <a:lnTo>
                  <a:pt x="342477" y="142347"/>
                </a:lnTo>
                <a:cubicBezTo>
                  <a:pt x="342477" y="119268"/>
                  <a:pt x="323599" y="100420"/>
                  <a:pt x="300292" y="100420"/>
                </a:cubicBezTo>
                <a:close/>
                <a:moveTo>
                  <a:pt x="300292" y="69648"/>
                </a:moveTo>
                <a:cubicBezTo>
                  <a:pt x="340551" y="69648"/>
                  <a:pt x="373297" y="102343"/>
                  <a:pt x="373297" y="142347"/>
                </a:cubicBezTo>
                <a:lnTo>
                  <a:pt x="373297" y="161964"/>
                </a:lnTo>
                <a:cubicBezTo>
                  <a:pt x="373297" y="162348"/>
                  <a:pt x="373104" y="162541"/>
                  <a:pt x="373104" y="162925"/>
                </a:cubicBezTo>
                <a:cubicBezTo>
                  <a:pt x="382351" y="170426"/>
                  <a:pt x="388322" y="181965"/>
                  <a:pt x="388322" y="194851"/>
                </a:cubicBezTo>
                <a:lnTo>
                  <a:pt x="388322" y="281397"/>
                </a:lnTo>
                <a:cubicBezTo>
                  <a:pt x="388322" y="304091"/>
                  <a:pt x="370022" y="322554"/>
                  <a:pt x="347292" y="322554"/>
                </a:cubicBezTo>
                <a:lnTo>
                  <a:pt x="253291" y="322554"/>
                </a:lnTo>
                <a:cubicBezTo>
                  <a:pt x="230753" y="322554"/>
                  <a:pt x="212261" y="304091"/>
                  <a:pt x="212261" y="281397"/>
                </a:cubicBezTo>
                <a:lnTo>
                  <a:pt x="212261" y="194851"/>
                </a:lnTo>
                <a:cubicBezTo>
                  <a:pt x="212261" y="181965"/>
                  <a:pt x="218232" y="170426"/>
                  <a:pt x="227479" y="162925"/>
                </a:cubicBezTo>
                <a:cubicBezTo>
                  <a:pt x="227479" y="162541"/>
                  <a:pt x="227479" y="162348"/>
                  <a:pt x="227479" y="161964"/>
                </a:cubicBezTo>
                <a:lnTo>
                  <a:pt x="227479" y="142347"/>
                </a:lnTo>
                <a:cubicBezTo>
                  <a:pt x="227479" y="102343"/>
                  <a:pt x="260225" y="69648"/>
                  <a:pt x="300292" y="69648"/>
                </a:cubicBezTo>
                <a:close/>
                <a:moveTo>
                  <a:pt x="57792" y="38472"/>
                </a:moveTo>
                <a:cubicBezTo>
                  <a:pt x="47197" y="38472"/>
                  <a:pt x="38528" y="47128"/>
                  <a:pt x="38528" y="57708"/>
                </a:cubicBezTo>
                <a:lnTo>
                  <a:pt x="38528" y="342591"/>
                </a:lnTo>
                <a:lnTo>
                  <a:pt x="562125" y="342591"/>
                </a:lnTo>
                <a:lnTo>
                  <a:pt x="562125" y="57708"/>
                </a:lnTo>
                <a:cubicBezTo>
                  <a:pt x="562125" y="47128"/>
                  <a:pt x="553649" y="38472"/>
                  <a:pt x="542861" y="38472"/>
                </a:cubicBezTo>
                <a:close/>
                <a:moveTo>
                  <a:pt x="57792" y="0"/>
                </a:moveTo>
                <a:lnTo>
                  <a:pt x="542861" y="0"/>
                </a:lnTo>
                <a:cubicBezTo>
                  <a:pt x="574839" y="0"/>
                  <a:pt x="600653" y="25776"/>
                  <a:pt x="600653" y="57708"/>
                </a:cubicBezTo>
                <a:lnTo>
                  <a:pt x="600653" y="418766"/>
                </a:lnTo>
                <a:cubicBezTo>
                  <a:pt x="600653" y="450505"/>
                  <a:pt x="574839" y="476473"/>
                  <a:pt x="542861" y="476473"/>
                </a:cubicBezTo>
                <a:lnTo>
                  <a:pt x="395298" y="476473"/>
                </a:lnTo>
                <a:lnTo>
                  <a:pt x="395298" y="523793"/>
                </a:lnTo>
                <a:lnTo>
                  <a:pt x="460411" y="523793"/>
                </a:lnTo>
                <a:cubicBezTo>
                  <a:pt x="471006" y="523793"/>
                  <a:pt x="479675" y="532257"/>
                  <a:pt x="479675" y="543029"/>
                </a:cubicBezTo>
                <a:cubicBezTo>
                  <a:pt x="479675" y="553609"/>
                  <a:pt x="471006" y="562265"/>
                  <a:pt x="460411" y="562265"/>
                </a:cubicBezTo>
                <a:lnTo>
                  <a:pt x="140435" y="562265"/>
                </a:lnTo>
                <a:cubicBezTo>
                  <a:pt x="129840" y="562265"/>
                  <a:pt x="121171" y="553609"/>
                  <a:pt x="121171" y="543029"/>
                </a:cubicBezTo>
                <a:cubicBezTo>
                  <a:pt x="121171" y="532257"/>
                  <a:pt x="129840" y="523793"/>
                  <a:pt x="140435" y="523793"/>
                </a:cubicBezTo>
                <a:lnTo>
                  <a:pt x="205355" y="523793"/>
                </a:lnTo>
                <a:lnTo>
                  <a:pt x="205355" y="476473"/>
                </a:lnTo>
                <a:lnTo>
                  <a:pt x="57792" y="476473"/>
                </a:lnTo>
                <a:cubicBezTo>
                  <a:pt x="26006" y="476473"/>
                  <a:pt x="0" y="450505"/>
                  <a:pt x="0" y="418766"/>
                </a:cubicBezTo>
                <a:lnTo>
                  <a:pt x="0" y="57708"/>
                </a:lnTo>
                <a:cubicBezTo>
                  <a:pt x="0" y="25776"/>
                  <a:pt x="26006" y="0"/>
                  <a:pt x="577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strike="noStrike" noProof="1"/>
          </a:p>
        </p:txBody>
      </p:sp>
      <p:sp>
        <p:nvSpPr>
          <p:cNvPr id="26" name="圆角矩形 14"/>
          <p:cNvSpPr/>
          <p:nvPr/>
        </p:nvSpPr>
        <p:spPr>
          <a:xfrm>
            <a:off x="11412538" y="6232525"/>
            <a:ext cx="319088" cy="319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27" name="圆角矩形 15"/>
          <p:cNvSpPr/>
          <p:nvPr/>
        </p:nvSpPr>
        <p:spPr>
          <a:xfrm>
            <a:off x="11515725" y="6324600"/>
            <a:ext cx="114300" cy="134938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strike="noStrike" noProof="1"/>
          </a:p>
        </p:txBody>
      </p:sp>
      <p:sp>
        <p:nvSpPr>
          <p:cNvPr id="16393" name="文本框 1"/>
          <p:cNvSpPr txBox="1"/>
          <p:nvPr/>
        </p:nvSpPr>
        <p:spPr>
          <a:xfrm>
            <a:off x="1412875" y="4038600"/>
            <a:ext cx="8401050" cy="1752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>
                <a:latin typeface="Calibri" panose="020F0502020204030204" charset="0"/>
                <a:ea typeface="宋体" panose="02010600030101010101" pitchFamily="2" charset="-122"/>
              </a:rPr>
              <a:t>专业课方面：专业课很重要，但是如果考本专业，可以下半年才开始看，前期的时间都用在公共课上。要准备好报考学校的考试用书，最好找到考试科目的真题，一般出题的类型不会有太大的变动。专业课教材的重点一定要知道，不同的学校的重点可能会有细微的差别，但都不会差太多的。通过看教材了解了知识点的原理，记忆起来也比较方便和深刻。专业课分数也很重，如果想考比较好的学校，专业课一定不能丢太多分。</a:t>
            </a:r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占位符 36"/>
          <p:cNvPicPr>
            <a:picLocks noGrp="1" noChangeAspect="1"/>
          </p:cNvPicPr>
          <p:nvPr>
            <p:ph type="pic" sz="quarter" idx="10"/>
          </p:nvPr>
        </p:nvPicPr>
        <p:blipFill>
          <a:blip r:embed="rId1"/>
          <a:stretch>
            <a:fillRect/>
          </a:stretch>
        </p:blipFill>
        <p:spPr>
          <a:xfrm>
            <a:off x="-115887" y="-34925"/>
            <a:ext cx="12471400" cy="6927850"/>
          </a:xfrm>
          <a:prstGeom prst="rect">
            <a:avLst/>
          </a:prstGeom>
          <a:ln/>
        </p:spPr>
      </p:pic>
      <p:sp>
        <p:nvSpPr>
          <p:cNvPr id="18434" name="Freeform 324"/>
          <p:cNvSpPr/>
          <p:nvPr/>
        </p:nvSpPr>
        <p:spPr>
          <a:xfrm>
            <a:off x="6096000" y="4905375"/>
            <a:ext cx="47625" cy="53975"/>
          </a:xfrm>
          <a:custGeom>
            <a:avLst/>
            <a:gdLst/>
            <a:ahLst/>
            <a:cxnLst>
              <a:cxn ang="0">
                <a:pos x="10625" y="53124"/>
              </a:cxn>
              <a:cxn ang="0">
                <a:pos x="0" y="42499"/>
              </a:cxn>
              <a:cxn ang="0">
                <a:pos x="0" y="42499"/>
              </a:cxn>
              <a:cxn ang="0">
                <a:pos x="31875" y="0"/>
              </a:cxn>
              <a:cxn ang="0">
                <a:pos x="37187" y="0"/>
              </a:cxn>
              <a:cxn ang="0">
                <a:pos x="47813" y="5312"/>
              </a:cxn>
              <a:cxn ang="0">
                <a:pos x="47813" y="10624"/>
              </a:cxn>
              <a:cxn ang="0">
                <a:pos x="15937" y="53124"/>
              </a:cxn>
              <a:cxn ang="0">
                <a:pos x="10625" y="53124"/>
              </a:cxn>
            </a:cxnLst>
            <a:pathLst>
              <a:path w="9" h="10">
                <a:moveTo>
                  <a:pt x="2" y="10"/>
                </a:moveTo>
                <a:lnTo>
                  <a:pt x="0" y="8"/>
                </a:lnTo>
                <a:lnTo>
                  <a:pt x="0" y="8"/>
                </a:lnTo>
                <a:lnTo>
                  <a:pt x="6" y="0"/>
                </a:lnTo>
                <a:lnTo>
                  <a:pt x="7" y="0"/>
                </a:lnTo>
                <a:lnTo>
                  <a:pt x="9" y="1"/>
                </a:lnTo>
                <a:lnTo>
                  <a:pt x="9" y="2"/>
                </a:lnTo>
                <a:lnTo>
                  <a:pt x="3" y="10"/>
                </a:lnTo>
                <a:lnTo>
                  <a:pt x="2" y="10"/>
                </a:lnTo>
                <a:close/>
              </a:path>
            </a:pathLst>
          </a:custGeom>
          <a:solidFill>
            <a:srgbClr val="59595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435" name="Freeform 326"/>
          <p:cNvSpPr/>
          <p:nvPr/>
        </p:nvSpPr>
        <p:spPr>
          <a:xfrm>
            <a:off x="5235575" y="4821238"/>
            <a:ext cx="79375" cy="84137"/>
          </a:xfrm>
          <a:custGeom>
            <a:avLst/>
            <a:gdLst/>
            <a:ahLst/>
            <a:cxnLst>
              <a:cxn ang="0">
                <a:pos x="60714" y="23181"/>
              </a:cxn>
              <a:cxn ang="0">
                <a:pos x="22768" y="65681"/>
              </a:cxn>
              <a:cxn ang="0">
                <a:pos x="15178" y="57953"/>
              </a:cxn>
              <a:cxn ang="0">
                <a:pos x="56920" y="19317"/>
              </a:cxn>
              <a:cxn ang="0">
                <a:pos x="60714" y="23181"/>
              </a:cxn>
            </a:cxnLst>
            <a:pathLst>
              <a:path w="21" h="22">
                <a:moveTo>
                  <a:pt x="16" y="6"/>
                </a:moveTo>
                <a:cubicBezTo>
                  <a:pt x="21" y="14"/>
                  <a:pt x="13" y="22"/>
                  <a:pt x="6" y="17"/>
                </a:cubicBezTo>
                <a:cubicBezTo>
                  <a:pt x="5" y="17"/>
                  <a:pt x="5" y="16"/>
                  <a:pt x="4" y="15"/>
                </a:cubicBezTo>
                <a:cubicBezTo>
                  <a:pt x="0" y="8"/>
                  <a:pt x="8" y="0"/>
                  <a:pt x="15" y="5"/>
                </a:cubicBezTo>
                <a:cubicBezTo>
                  <a:pt x="15" y="5"/>
                  <a:pt x="16" y="6"/>
                  <a:pt x="16" y="6"/>
                </a:cubicBezTo>
                <a:close/>
              </a:path>
            </a:pathLst>
          </a:custGeom>
          <a:solidFill>
            <a:srgbClr val="59595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436" name="Freeform 330"/>
          <p:cNvSpPr/>
          <p:nvPr/>
        </p:nvSpPr>
        <p:spPr>
          <a:xfrm>
            <a:off x="6988175" y="4841875"/>
            <a:ext cx="122238" cy="52388"/>
          </a:xfrm>
          <a:custGeom>
            <a:avLst/>
            <a:gdLst/>
            <a:ahLst/>
            <a:cxnLst>
              <a:cxn ang="0">
                <a:pos x="58437" y="0"/>
              </a:cxn>
              <a:cxn ang="0">
                <a:pos x="0" y="53124"/>
              </a:cxn>
              <a:cxn ang="0">
                <a:pos x="122187" y="53124"/>
              </a:cxn>
              <a:cxn ang="0">
                <a:pos x="58437" y="0"/>
              </a:cxn>
            </a:cxnLst>
            <a:pathLst>
              <a:path w="23" h="10">
                <a:moveTo>
                  <a:pt x="11" y="0"/>
                </a:moveTo>
                <a:lnTo>
                  <a:pt x="0" y="10"/>
                </a:lnTo>
                <a:lnTo>
                  <a:pt x="23" y="10"/>
                </a:lnTo>
                <a:lnTo>
                  <a:pt x="11" y="0"/>
                </a:lnTo>
                <a:close/>
              </a:path>
            </a:pathLst>
          </a:custGeom>
          <a:solidFill>
            <a:srgbClr val="59595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389630" y="2030094"/>
            <a:ext cx="5252720" cy="5835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fontAlgn="auto"/>
            <a:r>
              <a:rPr lang="zh-CN" altLang="en-US" sz="32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  <a:ea typeface="+mj-ea"/>
                <a:cs typeface="+mn-cs"/>
              </a:rPr>
              <a:t>自己的命运掌握在自己手中</a:t>
            </a:r>
            <a:endParaRPr lang="zh-CN" altLang="en-US" sz="32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ea"/>
              <a:ea typeface="+mj-ea"/>
            </a:endParaRPr>
          </a:p>
        </p:txBody>
      </p:sp>
    </p:spTree>
  </p:cSld>
  <p:clrMapOvr>
    <a:masterClrMapping/>
  </p:clrMapOvr>
  <p:transition>
    <p:fade/>
    <p:sndAc>
      <p:endSnd/>
    </p:sndAc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1966</Words>
  <Application>WPS 演示</Application>
  <PresentationFormat>宽屏</PresentationFormat>
  <Paragraphs>37</Paragraphs>
  <Slides>8</Slides>
  <Notes>10</Notes>
  <HiddenSlides>0</HiddenSlides>
  <MMClips>2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宋体</vt:lpstr>
      <vt:lpstr>Wingdings</vt:lpstr>
      <vt:lpstr>黑体</vt:lpstr>
      <vt:lpstr>华文行楷</vt:lpstr>
      <vt:lpstr>微软雅黑</vt:lpstr>
      <vt:lpstr>经典综艺体简</vt:lpstr>
      <vt:lpstr>Century Gothic</vt:lpstr>
      <vt:lpstr>Segoe Print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dreamsummit</dc:creator>
  <cp:lastModifiedBy>会开车的老司机</cp:lastModifiedBy>
  <cp:revision>8</cp:revision>
  <dcterms:created xsi:type="dcterms:W3CDTF">2018-11-14T04:08:00Z</dcterms:created>
  <dcterms:modified xsi:type="dcterms:W3CDTF">2019-04-09T08:43:47Z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2052-11.1.0.8415</vt:lpwstr>
  </property>
</Properties>
</file>