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59" r:id="rId6"/>
    <p:sldId id="263" r:id="rId7"/>
    <p:sldId id="264" r:id="rId8"/>
    <p:sldId id="267" r:id="rId9"/>
    <p:sldId id="268" r:id="rId10"/>
    <p:sldId id="271" r:id="rId11"/>
    <p:sldId id="269" r:id="rId12"/>
    <p:sldId id="266" r:id="rId13"/>
    <p:sldId id="272" r:id="rId14"/>
    <p:sldId id="279" r:id="rId15"/>
    <p:sldId id="280" r:id="rId16"/>
    <p:sldId id="282" r:id="rId17"/>
    <p:sldId id="283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9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3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4F02E-B506-4022-8DF7-33123A54DD93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D8FD1-97C8-428C-91D0-1F968C1685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509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340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159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930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608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416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9369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588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58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5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920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232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622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960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128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180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779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091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0F0FF0E-05C2-4B1A-9D97-72DADDDB1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2244A05-59DF-4F52-A777-819EEC2E4D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35BB7D-671A-4A69-8FBD-DE0E70FCB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C5B41EA-D06C-44B0-AA44-1E1E9D4B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021686-9078-448B-94D8-6ABEA5FD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72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EA19CF6-9A37-4F51-85E9-5D543196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F3C991A-3F7D-4536-AE29-B6822B492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A27B0A1-5AD1-4BAF-A5F3-A3D26D249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837CD2A-3341-40FF-AC48-0599070BB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5D1CB41-FA96-4835-A112-25D73EAC9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62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C178F05-01FC-4B48-8BDE-048D77A90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D64D725-22D5-4E41-810A-892894CF9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CCE69A9-8886-444D-8DB6-ABC293EC4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94F91B4-888E-4046-A4C0-8FE9C47C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0C69AA-129E-42B6-8B8A-8D7E69B8E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4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0613BDF-5D11-41AD-B352-A3C410B84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28FD0D3-5332-4A3A-9E79-D73D1901B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D1D0D99-EDFD-4E16-B9A3-FE0B93035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550ADE9-D28C-430A-85D0-2FB09354E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6CE4B63-0AC8-4EE8-A15A-56F517DF0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1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B3A5CC-89A0-49D5-A331-AF2AD611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D2F5D5E-BE16-4D2E-9337-5C10C6F85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EB1D401-5C63-4EBA-BD81-CE1CC3A94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16BF03-70B8-43F7-BAEA-30503F683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DD950A4-4DA8-416A-B5A6-C18997C5C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0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6DC0F9-988B-465F-B373-EDD627607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8018889-B196-49C8-A620-F5E585D9A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9CD6A28-8183-4789-B674-0099467833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74E6DA6-2A54-4A46-ABA6-439195D13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492928E-3A0E-4E50-AFB6-DB59DA12B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4747E21-3B4C-40A0-AE86-60250C02A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24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355DB4-9854-46FD-8AB7-1B16CF9DB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97124E3-C0B0-47E7-9283-404F0E06F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582A9E5-C087-4251-8485-3DDE67454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F5EC44-0368-4732-A9D5-5ECA3E02C6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DF0EC66-5A57-4DF6-81DB-B2FA761CBD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D6F94CC-04EB-46B9-8594-4CFC2BBAB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F1B559B-1512-4CAE-A147-FABD82CEE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2889CEA-9222-40F4-94D6-60E802E6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2796" y="6362862"/>
            <a:ext cx="2743200" cy="365125"/>
          </a:xfrm>
        </p:spPr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896728" y="6443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1107933-44A5-4B18-99EC-3289F8957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1BBC516-077D-40EA-8130-691C03442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863A87C-2239-4FE1-B52A-8A6267577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A97FEAF-3354-414F-A997-EA0B4B5F5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96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45EFBCF-7224-4B4F-A7C9-5D934241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B1A7736-D4CE-4740-8E01-615D66A35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43D7B5E-EEAA-4E6C-867E-4722111DA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96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72368F4-FBD1-4FDE-8BE6-FD876F6D1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3A696ED-DFD1-44B9-AFB5-66F602642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1E87CC3-1150-423E-9EDC-63D3BA5A0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965E43F-9E4D-4B72-91CD-1279B8D94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6D4239B-0A41-41F9-B706-2230DAB97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6A2778E-8B56-404A-9400-FBDFF19CB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19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3EDA28-BBB2-4C2D-806E-182151DB5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F8D8576-CECA-4444-B123-617AEB5E6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46A43BD-BD30-4327-954C-BA44AF678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E956A7F-F1B1-43AC-8E72-99CA562A7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2B013BE-9BC1-4DC1-9B7B-6C375ADB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C95E82F-7C60-4F68-B666-CCC69576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90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9234F6D-5FF2-45F4-9E3E-0A91619E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8E7252-9A73-4F74-AA9C-9F94FC9C1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F02C749-03A6-4623-9C58-EDDF8AA0A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88A75-F4B7-4AEE-B57A-F8E01C42262E}" type="datetimeFigureOut">
              <a:rPr lang="zh-CN" altLang="en-US" smtClean="0"/>
              <a:t>4/9 Tuesday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E6E9FA0-7BB0-43F8-8704-F756E2BD9B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22EC3A5-9C04-4D51-8D92-7EB9EC519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6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1ADDCD0-7DD1-4F2F-BF2E-D9860848B05B}"/>
              </a:ext>
            </a:extLst>
          </p:cNvPr>
          <p:cNvSpPr txBox="1"/>
          <p:nvPr/>
        </p:nvSpPr>
        <p:spPr>
          <a:xfrm>
            <a:off x="4625788" y="2370136"/>
            <a:ext cx="6783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400" noProof="1">
                <a:solidFill>
                  <a:srgbClr val="3A9367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考</a:t>
            </a:r>
            <a:r>
              <a:rPr lang="zh-CN" altLang="en-US" sz="4400" noProof="1" smtClean="0">
                <a:solidFill>
                  <a:srgbClr val="3A9367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研经验分享</a:t>
            </a:r>
            <a:endParaRPr lang="zh-CN" altLang="en-US" sz="4400" strike="noStrike" noProof="1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F83B05D-5DF5-46FC-B584-9A08FBC60AC2}"/>
              </a:ext>
            </a:extLst>
          </p:cNvPr>
          <p:cNvSpPr txBox="1"/>
          <p:nvPr/>
        </p:nvSpPr>
        <p:spPr>
          <a:xfrm>
            <a:off x="4182745" y="3272155"/>
            <a:ext cx="5111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10">
            <a:extLst>
              <a:ext uri="{FF2B5EF4-FFF2-40B4-BE49-F238E27FC236}">
                <a16:creationId xmlns="" xmlns:a16="http://schemas.microsoft.com/office/drawing/2014/main" id="{44F3A365-DDBD-45CD-915D-5B56F76E959F}"/>
              </a:ext>
            </a:extLst>
          </p:cNvPr>
          <p:cNvSpPr/>
          <p:nvPr/>
        </p:nvSpPr>
        <p:spPr>
          <a:xfrm>
            <a:off x="4274185" y="4066198"/>
            <a:ext cx="1495160" cy="546316"/>
          </a:xfrm>
          <a:prstGeom prst="roundRect">
            <a:avLst>
              <a:gd name="adj" fmla="val 50000"/>
            </a:avLst>
          </a:prstGeom>
          <a:solidFill>
            <a:srgbClr val="3A9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D05E47C-EC0C-4AFA-9763-BBDC15A593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46"/>
          <a:stretch/>
        </p:blipFill>
        <p:spPr>
          <a:xfrm>
            <a:off x="-1109437" y="759915"/>
            <a:ext cx="6934200" cy="3989885"/>
          </a:xfrm>
          <a:prstGeom prst="rect">
            <a:avLst/>
          </a:prstGeom>
        </p:spPr>
      </p:pic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37C50032-BACA-4951-91EB-C442740BD52E}"/>
              </a:ext>
            </a:extLst>
          </p:cNvPr>
          <p:cNvCxnSpPr/>
          <p:nvPr/>
        </p:nvCxnSpPr>
        <p:spPr>
          <a:xfrm>
            <a:off x="952500" y="4749800"/>
            <a:ext cx="10101865" cy="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8456916-C155-45F1-99A9-34D90D7E00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521797" y="1747273"/>
            <a:ext cx="1065134" cy="10858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20318" y="3026276"/>
            <a:ext cx="3866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姓名：曹月红</a:t>
            </a:r>
            <a:endParaRPr lang="en-US" altLang="zh-CN" sz="240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专业：</a:t>
            </a:r>
            <a:r>
              <a:rPr lang="en-US" altLang="zh-CN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15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级应用化学</a:t>
            </a:r>
            <a:r>
              <a:rPr lang="en-US" altLang="zh-CN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班</a:t>
            </a:r>
            <a:endParaRPr lang="en-US" altLang="zh-CN" sz="240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录取学校：吉林大学</a:t>
            </a:r>
            <a:endParaRPr lang="en-US" altLang="zh-CN" sz="240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录取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专业：应用化学</a:t>
            </a:r>
            <a:endParaRPr lang="zh-CN" altLang="en-US" sz="24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145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88651" y="-65311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4497312" y="510959"/>
              <a:ext cx="32889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考</a:t>
              </a:r>
              <a:r>
                <a:rPr lang="zh-CN" altLang="en-US" sz="3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研政治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15" name="Oval 19">
            <a:extLst>
              <a:ext uri="{FF2B5EF4-FFF2-40B4-BE49-F238E27FC236}">
                <a16:creationId xmlns="" xmlns:a16="http://schemas.microsoft.com/office/drawing/2014/main" id="{8774315E-7B8D-4C91-982D-53D556E16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535" y="4375691"/>
            <a:ext cx="711200" cy="71596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6" name="Group 23">
            <a:extLst>
              <a:ext uri="{FF2B5EF4-FFF2-40B4-BE49-F238E27FC236}">
                <a16:creationId xmlns="" xmlns:a16="http://schemas.microsoft.com/office/drawing/2014/main" id="{8BAAEE2F-53B5-4230-9509-E71067084B31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135" y="5352471"/>
            <a:ext cx="390525" cy="328612"/>
          </a:xfrm>
          <a:prstGeom prst="rect">
            <a:avLst/>
          </a:prstGeom>
          <a:solidFill>
            <a:srgbClr val="3A9367"/>
          </a:solidFill>
          <a:ln>
            <a:solidFill>
              <a:srgbClr val="3A9367"/>
            </a:solidFill>
          </a:ln>
          <a:extLst/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088917C7-9764-47FE-BFE4-01148C5C9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535" y="3318416"/>
            <a:ext cx="711200" cy="71596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8" name="Group 34">
            <a:extLst>
              <a:ext uri="{FF2B5EF4-FFF2-40B4-BE49-F238E27FC236}">
                <a16:creationId xmlns="" xmlns:a16="http://schemas.microsoft.com/office/drawing/2014/main" id="{E3ACDCBF-8211-4597-8911-7D78BE0ABF19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481" y="3817254"/>
            <a:ext cx="371475" cy="371475"/>
          </a:xfrm>
          <a:prstGeom prst="rect">
            <a:avLst/>
          </a:prstGeom>
          <a:solidFill>
            <a:srgbClr val="3A9367"/>
          </a:solidFill>
          <a:ln>
            <a:solidFill>
              <a:srgbClr val="3A9367"/>
            </a:solidFill>
          </a:ln>
          <a:extLst/>
        </p:spPr>
      </p:pic>
      <p:sp>
        <p:nvSpPr>
          <p:cNvPr id="19" name="Oval 10">
            <a:extLst>
              <a:ext uri="{FF2B5EF4-FFF2-40B4-BE49-F238E27FC236}">
                <a16:creationId xmlns="" xmlns:a16="http://schemas.microsoft.com/office/drawing/2014/main" id="{064B231A-D8E5-4EAC-BC0D-3F2659110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535" y="2261141"/>
            <a:ext cx="711200" cy="71596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20" name="Group 82">
            <a:extLst>
              <a:ext uri="{FF2B5EF4-FFF2-40B4-BE49-F238E27FC236}">
                <a16:creationId xmlns="" xmlns:a16="http://schemas.microsoft.com/office/drawing/2014/main" id="{9F007F68-0CF0-4D63-90D5-0506CA2C093F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705" y="1740441"/>
            <a:ext cx="347663" cy="377825"/>
          </a:xfrm>
          <a:prstGeom prst="rect">
            <a:avLst/>
          </a:prstGeom>
          <a:solidFill>
            <a:srgbClr val="3A9367"/>
          </a:solidFill>
          <a:ln>
            <a:solidFill>
              <a:srgbClr val="3A9367"/>
            </a:solidFill>
          </a:ln>
          <a:extLst/>
        </p:spPr>
      </p:pic>
      <p:sp>
        <p:nvSpPr>
          <p:cNvPr id="22" name="TextBox 13">
            <a:extLst>
              <a:ext uri="{FF2B5EF4-FFF2-40B4-BE49-F238E27FC236}">
                <a16:creationId xmlns="" xmlns:a16="http://schemas.microsoft.com/office/drawing/2014/main" id="{CD179518-F3E7-4D91-AFA4-F5F666160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1901" y="1695792"/>
            <a:ext cx="8763169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我的政治学习开始于</a:t>
            </a:r>
            <a:r>
              <a:rPr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8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月份，学习政治的时间我安排在晚上，就差不多每天一个小时，就看看马克思这一板块的视频，后来买了肖秀荣精讲精练，到八月底去学校就差不多看了一半的精讲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精练</a:t>
            </a:r>
            <a:r>
              <a:rPr lang="zh-CN" altLang="en-US"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。</a:t>
            </a:r>
            <a:endParaRPr lang="en-US" altLang="zh-CN" sz="2400">
              <a:solidFill>
                <a:schemeClr val="tx1">
                  <a:lumMod val="85000"/>
                  <a:lumOff val="15000"/>
                </a:schemeClr>
              </a:solidFill>
              <a:latin typeface="华文仿宋" panose="02010600040101010101" pitchFamily="2" charset="-122"/>
              <a:ea typeface="华文仿宋" panose="02010600040101010101" pitchFamily="2" charset="-122"/>
              <a:sym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91901" y="1185572"/>
            <a:ext cx="280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暑假</a:t>
            </a:r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3374" y="5516777"/>
            <a:ext cx="55876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10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月中下旬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就开始做</a:t>
            </a:r>
            <a:r>
              <a:rPr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1000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题，也是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每天差不多一个小时的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学习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时间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1317" y="5101797"/>
            <a:ext cx="3846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400">
                <a:latin typeface="幼圆" panose="02010509060101010101" pitchFamily="49" charset="-122"/>
                <a:ea typeface="幼圆" panose="02010509060101010101" pitchFamily="49" charset="-122"/>
              </a:rPr>
              <a:t>10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月中下旬</a:t>
            </a:r>
            <a:r>
              <a:rPr lang="en-US" altLang="zh-CN" sz="2400">
                <a:latin typeface="幼圆" panose="02010509060101010101" pitchFamily="49" charset="-122"/>
                <a:ea typeface="幼圆" panose="02010509060101010101" pitchFamily="49" charset="-122"/>
              </a:rPr>
              <a:t>-11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</a:rPr>
              <a:t>月初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8281C5A6-3666-4475-9F77-F4D1061DE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1956" y="4240807"/>
            <a:ext cx="564309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完成肖秀荣精讲精练</a:t>
            </a:r>
            <a:endParaRPr lang="en-US" altLang="zh-CN" sz="2800">
              <a:solidFill>
                <a:schemeClr val="tx1">
                  <a:lumMod val="85000"/>
                  <a:lumOff val="15000"/>
                </a:schemeClr>
              </a:solidFill>
              <a:latin typeface="华文仿宋" panose="02010600040101010101" pitchFamily="2" charset="-122"/>
              <a:ea typeface="华文仿宋" panose="02010600040101010101" pitchFamily="2" charset="-122"/>
              <a:sym typeface="Arial" pitchFamily="34" charset="0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="" xmlns:a16="http://schemas.microsoft.com/office/drawing/2014/main" id="{C5C60F4E-9794-482A-AD56-8596372FB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0297" y="3834922"/>
            <a:ext cx="3729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>
              <a:spcBef>
                <a:spcPct val="20000"/>
              </a:spcBef>
            </a:pPr>
            <a:r>
              <a:rPr lang="en-US" altLang="zh-CN" sz="2400"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9-10</a:t>
            </a:r>
            <a:r>
              <a:rPr lang="zh-CN" altLang="en-US" sz="2400"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月中旬</a:t>
            </a:r>
            <a:endParaRPr lang="en-US" altLang="zh-CN" sz="2400" dirty="0"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26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3" grpId="0"/>
      <p:bldP spid="4" grpId="0"/>
      <p:bldP spid="21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6286B9C2-56CC-49FE-8FB9-317B7914D79A}"/>
              </a:ext>
            </a:extLst>
          </p:cNvPr>
          <p:cNvSpPr/>
          <p:nvPr/>
        </p:nvSpPr>
        <p:spPr>
          <a:xfrm>
            <a:off x="6543026" y="2900204"/>
            <a:ext cx="4893324" cy="1084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2ABBBF7-99A0-40DE-A040-0854E76E23B3}"/>
              </a:ext>
            </a:extLst>
          </p:cNvPr>
          <p:cNvSpPr/>
          <p:nvPr/>
        </p:nvSpPr>
        <p:spPr>
          <a:xfrm>
            <a:off x="3425825" y="2754313"/>
            <a:ext cx="3100626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979E4D1-F898-414C-B126-7E71FB3418DB}"/>
              </a:ext>
            </a:extLst>
          </p:cNvPr>
          <p:cNvSpPr/>
          <p:nvPr/>
        </p:nvSpPr>
        <p:spPr>
          <a:xfrm>
            <a:off x="6949940" y="307282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政治后期学习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3A114626-3D53-4211-8776-516FB8D81C1E}"/>
              </a:ext>
            </a:extLst>
          </p:cNvPr>
          <p:cNvSpPr/>
          <p:nvPr/>
        </p:nvSpPr>
        <p:spPr>
          <a:xfrm>
            <a:off x="1295942" y="3534494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4357" y="1530352"/>
            <a:ext cx="2447925" cy="258762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7632E7-4190-4402-AA29-04A0550743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15171" y="2244545"/>
            <a:ext cx="1000114" cy="1019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2342" y="4397188"/>
            <a:ext cx="482247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到了</a:t>
            </a:r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11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月中下旬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政治就要花的时间更多了，从以前的一个多小时变成了两个多小时</a:t>
            </a:r>
          </a:p>
        </p:txBody>
      </p:sp>
    </p:spTree>
    <p:extLst>
      <p:ext uri="{BB962C8B-B14F-4D97-AF65-F5344CB8AC3E}">
        <p14:creationId xmlns:p14="http://schemas.microsoft.com/office/powerpoint/2010/main" val="1523707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101" name="Line 31">
            <a:extLst>
              <a:ext uri="{FF2B5EF4-FFF2-40B4-BE49-F238E27FC236}">
                <a16:creationId xmlns="" xmlns:a16="http://schemas.microsoft.com/office/drawing/2014/main" id="{255FCDDA-1901-4B83-A4EF-1BE9847E0603}"/>
              </a:ext>
            </a:extLst>
          </p:cNvPr>
          <p:cNvSpPr/>
          <p:nvPr/>
        </p:nvSpPr>
        <p:spPr>
          <a:xfrm>
            <a:off x="799421" y="3872119"/>
            <a:ext cx="10798175" cy="0"/>
          </a:xfrm>
          <a:prstGeom prst="line">
            <a:avLst/>
          </a:prstGeom>
          <a:ln w="6350" cap="flat" cmpd="sng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2" name="Line 32">
            <a:extLst>
              <a:ext uri="{FF2B5EF4-FFF2-40B4-BE49-F238E27FC236}">
                <a16:creationId xmlns="" xmlns:a16="http://schemas.microsoft.com/office/drawing/2014/main" id="{26055038-3F7F-476D-B24E-953508A3AABC}"/>
              </a:ext>
            </a:extLst>
          </p:cNvPr>
          <p:cNvSpPr/>
          <p:nvPr/>
        </p:nvSpPr>
        <p:spPr>
          <a:xfrm>
            <a:off x="6119133" y="1953078"/>
            <a:ext cx="0" cy="3730625"/>
          </a:xfrm>
          <a:prstGeom prst="line">
            <a:avLst/>
          </a:prstGeom>
          <a:ln w="6350" cap="flat" cmpd="sng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107" name="组合 13">
            <a:extLst>
              <a:ext uri="{FF2B5EF4-FFF2-40B4-BE49-F238E27FC236}">
                <a16:creationId xmlns="" xmlns:a16="http://schemas.microsoft.com/office/drawing/2014/main" id="{187B9263-B059-4333-9BB9-4215AE02171E}"/>
              </a:ext>
            </a:extLst>
          </p:cNvPr>
          <p:cNvGrpSpPr/>
          <p:nvPr/>
        </p:nvGrpSpPr>
        <p:grpSpPr>
          <a:xfrm>
            <a:off x="4433208" y="2137863"/>
            <a:ext cx="1436370" cy="1437005"/>
            <a:chOff x="850277" y="2206172"/>
            <a:chExt cx="2013812" cy="2013812"/>
          </a:xfrm>
        </p:grpSpPr>
        <p:sp>
          <p:nvSpPr>
            <p:cNvPr id="108" name="饼形 18">
              <a:extLst>
                <a:ext uri="{FF2B5EF4-FFF2-40B4-BE49-F238E27FC236}">
                  <a16:creationId xmlns="" xmlns:a16="http://schemas.microsoft.com/office/drawing/2014/main" id="{09CC352B-BF54-41C7-8201-D8706AC394E6}"/>
                </a:ext>
              </a:extLst>
            </p:cNvPr>
            <p:cNvSpPr/>
            <p:nvPr/>
          </p:nvSpPr>
          <p:spPr>
            <a:xfrm>
              <a:off x="850277" y="2206172"/>
              <a:ext cx="2013812" cy="2013812"/>
            </a:xfrm>
            <a:prstGeom prst="pie">
              <a:avLst>
                <a:gd name="adj1" fmla="val 0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09" name="饼形 19">
              <a:extLst>
                <a:ext uri="{FF2B5EF4-FFF2-40B4-BE49-F238E27FC236}">
                  <a16:creationId xmlns="" xmlns:a16="http://schemas.microsoft.com/office/drawing/2014/main" id="{301952B3-1241-463B-A645-062CE4F3796F}"/>
                </a:ext>
              </a:extLst>
            </p:cNvPr>
            <p:cNvSpPr/>
            <p:nvPr/>
          </p:nvSpPr>
          <p:spPr>
            <a:xfrm>
              <a:off x="850277" y="2206172"/>
              <a:ext cx="2013812" cy="2013812"/>
            </a:xfrm>
            <a:prstGeom prst="pie">
              <a:avLst>
                <a:gd name="adj1" fmla="val 16175099"/>
                <a:gd name="adj2" fmla="val 123505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10" name="椭圆 109">
              <a:extLst>
                <a:ext uri="{FF2B5EF4-FFF2-40B4-BE49-F238E27FC236}">
                  <a16:creationId xmlns="" xmlns:a16="http://schemas.microsoft.com/office/drawing/2014/main" id="{394C2B43-86F5-4647-9897-88650C25A3D0}"/>
                </a:ext>
              </a:extLst>
            </p:cNvPr>
            <p:cNvSpPr/>
            <p:nvPr/>
          </p:nvSpPr>
          <p:spPr>
            <a:xfrm>
              <a:off x="1113901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11" name="组合 22">
            <a:extLst>
              <a:ext uri="{FF2B5EF4-FFF2-40B4-BE49-F238E27FC236}">
                <a16:creationId xmlns="" xmlns:a16="http://schemas.microsoft.com/office/drawing/2014/main" id="{96DF76E7-5605-4BDD-AD24-DBCD1064FFD4}"/>
              </a:ext>
            </a:extLst>
          </p:cNvPr>
          <p:cNvGrpSpPr/>
          <p:nvPr/>
        </p:nvGrpSpPr>
        <p:grpSpPr>
          <a:xfrm rot="1440000">
            <a:off x="4762138" y="3912794"/>
            <a:ext cx="1436370" cy="1437005"/>
            <a:chOff x="4314001" y="2206172"/>
            <a:chExt cx="2013812" cy="2013812"/>
          </a:xfrm>
        </p:grpSpPr>
        <p:sp>
          <p:nvSpPr>
            <p:cNvPr id="112" name="饼形 23">
              <a:extLst>
                <a:ext uri="{FF2B5EF4-FFF2-40B4-BE49-F238E27FC236}">
                  <a16:creationId xmlns="" xmlns:a16="http://schemas.microsoft.com/office/drawing/2014/main" id="{2AE093F4-A18C-4FAE-9170-3DF13D11302F}"/>
                </a:ext>
              </a:extLst>
            </p:cNvPr>
            <p:cNvSpPr/>
            <p:nvPr/>
          </p:nvSpPr>
          <p:spPr>
            <a:xfrm>
              <a:off x="4314001" y="2206172"/>
              <a:ext cx="2013812" cy="2013812"/>
            </a:xfrm>
            <a:prstGeom prst="pie">
              <a:avLst>
                <a:gd name="adj1" fmla="val 5310308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13" name="饼形 24">
              <a:extLst>
                <a:ext uri="{FF2B5EF4-FFF2-40B4-BE49-F238E27FC236}">
                  <a16:creationId xmlns="" xmlns:a16="http://schemas.microsoft.com/office/drawing/2014/main" id="{DD2BF090-6A16-4322-A7FB-2754A04E223C}"/>
                </a:ext>
              </a:extLst>
            </p:cNvPr>
            <p:cNvSpPr/>
            <p:nvPr/>
          </p:nvSpPr>
          <p:spPr>
            <a:xfrm>
              <a:off x="4314001" y="2206172"/>
              <a:ext cx="2013812" cy="2013812"/>
            </a:xfrm>
            <a:prstGeom prst="pie">
              <a:avLst>
                <a:gd name="adj1" fmla="val 16175099"/>
                <a:gd name="adj2" fmla="val 5409114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14" name="椭圆 113">
              <a:extLst>
                <a:ext uri="{FF2B5EF4-FFF2-40B4-BE49-F238E27FC236}">
                  <a16:creationId xmlns="" xmlns:a16="http://schemas.microsoft.com/office/drawing/2014/main" id="{3BF0FDE7-0F97-4F85-9536-DD21A51289A8}"/>
                </a:ext>
              </a:extLst>
            </p:cNvPr>
            <p:cNvSpPr/>
            <p:nvPr/>
          </p:nvSpPr>
          <p:spPr>
            <a:xfrm>
              <a:off x="4577625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15" name="组合 26">
            <a:extLst>
              <a:ext uri="{FF2B5EF4-FFF2-40B4-BE49-F238E27FC236}">
                <a16:creationId xmlns="" xmlns:a16="http://schemas.microsoft.com/office/drawing/2014/main" id="{3FE87069-EE6B-46F9-8842-6A4D5644B0C3}"/>
              </a:ext>
            </a:extLst>
          </p:cNvPr>
          <p:cNvGrpSpPr/>
          <p:nvPr/>
        </p:nvGrpSpPr>
        <p:grpSpPr>
          <a:xfrm>
            <a:off x="6359021" y="3841526"/>
            <a:ext cx="1437005" cy="1437005"/>
            <a:chOff x="6471503" y="2206172"/>
            <a:chExt cx="2013812" cy="2013812"/>
          </a:xfrm>
        </p:grpSpPr>
        <p:sp>
          <p:nvSpPr>
            <p:cNvPr id="116" name="饼形 27">
              <a:extLst>
                <a:ext uri="{FF2B5EF4-FFF2-40B4-BE49-F238E27FC236}">
                  <a16:creationId xmlns="" xmlns:a16="http://schemas.microsoft.com/office/drawing/2014/main" id="{7564FF10-69DD-4A9E-8C30-6EDCAB109C52}"/>
                </a:ext>
              </a:extLst>
            </p:cNvPr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20250322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17" name="饼形 28">
              <a:extLst>
                <a:ext uri="{FF2B5EF4-FFF2-40B4-BE49-F238E27FC236}">
                  <a16:creationId xmlns="" xmlns:a16="http://schemas.microsoft.com/office/drawing/2014/main" id="{680C5EC6-9B54-49EE-9A4C-F9ED1606DFF1}"/>
                </a:ext>
              </a:extLst>
            </p:cNvPr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16175099"/>
                <a:gd name="adj2" fmla="val 2956713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18" name="椭圆 117">
              <a:extLst>
                <a:ext uri="{FF2B5EF4-FFF2-40B4-BE49-F238E27FC236}">
                  <a16:creationId xmlns="" xmlns:a16="http://schemas.microsoft.com/office/drawing/2014/main" id="{21A1C79D-4BEE-4B31-8A52-9FF43161F063}"/>
                </a:ext>
              </a:extLst>
            </p:cNvPr>
            <p:cNvSpPr/>
            <p:nvPr/>
          </p:nvSpPr>
          <p:spPr>
            <a:xfrm>
              <a:off x="6735127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19" name="组合 34">
            <a:extLst>
              <a:ext uri="{FF2B5EF4-FFF2-40B4-BE49-F238E27FC236}">
                <a16:creationId xmlns="" xmlns:a16="http://schemas.microsoft.com/office/drawing/2014/main" id="{612F3182-531F-44C7-830E-57D736CBA56E}"/>
              </a:ext>
            </a:extLst>
          </p:cNvPr>
          <p:cNvGrpSpPr/>
          <p:nvPr/>
        </p:nvGrpSpPr>
        <p:grpSpPr>
          <a:xfrm>
            <a:off x="6448698" y="2077507"/>
            <a:ext cx="1437005" cy="1449705"/>
            <a:chOff x="6471503" y="2206172"/>
            <a:chExt cx="2013812" cy="2031610"/>
          </a:xfrm>
        </p:grpSpPr>
        <p:sp>
          <p:nvSpPr>
            <p:cNvPr id="120" name="饼形 36">
              <a:extLst>
                <a:ext uri="{FF2B5EF4-FFF2-40B4-BE49-F238E27FC236}">
                  <a16:creationId xmlns="" xmlns:a16="http://schemas.microsoft.com/office/drawing/2014/main" id="{A95581DA-CFC3-4379-A440-039D1C76596D}"/>
                </a:ext>
              </a:extLst>
            </p:cNvPr>
            <p:cNvSpPr/>
            <p:nvPr/>
          </p:nvSpPr>
          <p:spPr>
            <a:xfrm>
              <a:off x="6471503" y="2223970"/>
              <a:ext cx="2013812" cy="2013812"/>
            </a:xfrm>
            <a:prstGeom prst="pie">
              <a:avLst>
                <a:gd name="adj1" fmla="val 18163554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21" name="饼形 37">
              <a:extLst>
                <a:ext uri="{FF2B5EF4-FFF2-40B4-BE49-F238E27FC236}">
                  <a16:creationId xmlns="" xmlns:a16="http://schemas.microsoft.com/office/drawing/2014/main" id="{F4ECDC76-D811-426D-912D-6AAFCEF73E43}"/>
                </a:ext>
              </a:extLst>
            </p:cNvPr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16175099"/>
                <a:gd name="adj2" fmla="val 18230302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22" name="椭圆 121">
              <a:extLst>
                <a:ext uri="{FF2B5EF4-FFF2-40B4-BE49-F238E27FC236}">
                  <a16:creationId xmlns="" xmlns:a16="http://schemas.microsoft.com/office/drawing/2014/main" id="{62125527-E508-4641-A53E-0DDF6C0F3FC5}"/>
                </a:ext>
              </a:extLst>
            </p:cNvPr>
            <p:cNvSpPr/>
            <p:nvPr/>
          </p:nvSpPr>
          <p:spPr>
            <a:xfrm>
              <a:off x="6735127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sp>
        <p:nvSpPr>
          <p:cNvPr id="123" name="TextBox 23">
            <a:extLst>
              <a:ext uri="{FF2B5EF4-FFF2-40B4-BE49-F238E27FC236}">
                <a16:creationId xmlns="" xmlns:a16="http://schemas.microsoft.com/office/drawing/2014/main" id="{70C1254C-65AB-406E-984E-9D130304D2B1}"/>
              </a:ext>
            </a:extLst>
          </p:cNvPr>
          <p:cNvSpPr txBox="1"/>
          <p:nvPr/>
        </p:nvSpPr>
        <p:spPr>
          <a:xfrm>
            <a:off x="7877448" y="2426788"/>
            <a:ext cx="3791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反复看肖八选择题，做肖四选择题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24" name="TextBox 24">
            <a:extLst>
              <a:ext uri="{FF2B5EF4-FFF2-40B4-BE49-F238E27FC236}">
                <a16:creationId xmlns="" xmlns:a16="http://schemas.microsoft.com/office/drawing/2014/main" id="{CC55B0F4-53A2-4332-8BE1-1DE53D49EA3D}"/>
              </a:ext>
            </a:extLst>
          </p:cNvPr>
          <p:cNvSpPr txBox="1"/>
          <p:nvPr/>
        </p:nvSpPr>
        <p:spPr>
          <a:xfrm>
            <a:off x="8962761" y="187634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12</a:t>
            </a:r>
            <a:r>
              <a: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月上旬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5" name="TextBox 23">
            <a:extLst>
              <a:ext uri="{FF2B5EF4-FFF2-40B4-BE49-F238E27FC236}">
                <a16:creationId xmlns="" xmlns:a16="http://schemas.microsoft.com/office/drawing/2014/main" id="{6BEBBA40-6A4C-4CF6-97B9-87F12DA11BAA}"/>
              </a:ext>
            </a:extLst>
          </p:cNvPr>
          <p:cNvSpPr txBox="1"/>
          <p:nvPr/>
        </p:nvSpPr>
        <p:spPr>
          <a:xfrm>
            <a:off x="7936813" y="4371158"/>
            <a:ext cx="3791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进入疯狂背诵肖四简答题阶段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26" name="TextBox 24">
            <a:extLst>
              <a:ext uri="{FF2B5EF4-FFF2-40B4-BE49-F238E27FC236}">
                <a16:creationId xmlns="" xmlns:a16="http://schemas.microsoft.com/office/drawing/2014/main" id="{9ADA9716-A869-48EB-867B-E10C6E860A56}"/>
              </a:ext>
            </a:extLst>
          </p:cNvPr>
          <p:cNvSpPr txBox="1"/>
          <p:nvPr/>
        </p:nvSpPr>
        <p:spPr>
          <a:xfrm>
            <a:off x="9022128" y="384972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12</a:t>
            </a:r>
            <a:r>
              <a: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月中旬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8" name="TextBox 24">
            <a:extLst>
              <a:ext uri="{FF2B5EF4-FFF2-40B4-BE49-F238E27FC236}">
                <a16:creationId xmlns="" xmlns:a16="http://schemas.microsoft.com/office/drawing/2014/main" id="{9ADA24D8-7A5E-4B7F-9A01-5AC66FA99F9C}"/>
              </a:ext>
            </a:extLst>
          </p:cNvPr>
          <p:cNvSpPr txBox="1"/>
          <p:nvPr/>
        </p:nvSpPr>
        <p:spPr>
          <a:xfrm>
            <a:off x="1467971" y="1429858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11</a:t>
            </a:r>
            <a:r>
              <a:rPr lang="zh-CN" altLang="en-US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月中旬</a:t>
            </a:r>
            <a:r>
              <a:rPr lang="en-US" altLang="zh-CN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-</a:t>
            </a:r>
            <a:r>
              <a:rPr lang="zh-CN" altLang="en-US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下旬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9" name="TextBox 23">
            <a:extLst>
              <a:ext uri="{FF2B5EF4-FFF2-40B4-BE49-F238E27FC236}">
                <a16:creationId xmlns="" xmlns:a16="http://schemas.microsoft.com/office/drawing/2014/main" id="{43C17424-DC69-438F-BD1D-94EEEA5A9EDE}"/>
              </a:ext>
            </a:extLst>
          </p:cNvPr>
          <p:cNvSpPr txBox="1"/>
          <p:nvPr/>
        </p:nvSpPr>
        <p:spPr>
          <a:xfrm>
            <a:off x="275855" y="4364746"/>
            <a:ext cx="40722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做肖八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选择题，粗略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背诵肖八简答题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30" name="TextBox 24">
            <a:extLst>
              <a:ext uri="{FF2B5EF4-FFF2-40B4-BE49-F238E27FC236}">
                <a16:creationId xmlns="" xmlns:a16="http://schemas.microsoft.com/office/drawing/2014/main" id="{A2FBFC19-AB09-4660-86C3-7A95531B23DF}"/>
              </a:ext>
            </a:extLst>
          </p:cNvPr>
          <p:cNvSpPr txBox="1"/>
          <p:nvPr/>
        </p:nvSpPr>
        <p:spPr>
          <a:xfrm>
            <a:off x="1670054" y="384152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11</a:t>
            </a:r>
            <a:r>
              <a: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月下旬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450" y="2137863"/>
            <a:ext cx="38256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11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中下旬我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快速的再看了一遍肖秀荣考研政治精讲精练，并把</a:t>
            </a:r>
            <a:r>
              <a:rPr lang="en-US" altLang="zh-CN" sz="2400">
                <a:latin typeface="华文仿宋" panose="02010600040101010101" pitchFamily="2" charset="-122"/>
                <a:ea typeface="华文仿宋" panose="02010600040101010101" pitchFamily="2" charset="-122"/>
              </a:rPr>
              <a:t>1000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题再做了一遍，每天也是晚上看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政治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6635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23" grpId="0"/>
      <p:bldP spid="124" grpId="0"/>
      <p:bldP spid="125" grpId="0"/>
      <p:bldP spid="126" grpId="0"/>
      <p:bldP spid="128" grpId="0"/>
      <p:bldP spid="129" grpId="0"/>
      <p:bldP spid="130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27" name="AutoShape 2">
            <a:extLst>
              <a:ext uri="{FF2B5EF4-FFF2-40B4-BE49-F238E27FC236}">
                <a16:creationId xmlns="" xmlns:a16="http://schemas.microsoft.com/office/drawing/2014/main" id="{2752118B-518C-499C-842D-46C8C7AFE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4595" y="2684195"/>
            <a:ext cx="2374900" cy="2374900"/>
          </a:xfrm>
          <a:prstGeom prst="diamond">
            <a:avLst/>
          </a:prstGeom>
          <a:solidFill>
            <a:srgbClr val="3A9367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s-ES" altLang="en-US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AutoShape 3">
            <a:extLst>
              <a:ext uri="{FF2B5EF4-FFF2-40B4-BE49-F238E27FC236}">
                <a16:creationId xmlns="" xmlns:a16="http://schemas.microsoft.com/office/drawing/2014/main" id="{0DDBD873-C0B4-4CC3-B86C-AAEB37B1FA90}"/>
              </a:ext>
            </a:extLst>
          </p:cNvPr>
          <p:cNvSpPr>
            <a:spLocks/>
          </p:cNvSpPr>
          <p:nvPr/>
        </p:nvSpPr>
        <p:spPr bwMode="auto">
          <a:xfrm>
            <a:off x="4300083" y="2098407"/>
            <a:ext cx="3432175" cy="3454400"/>
          </a:xfrm>
          <a:custGeom>
            <a:avLst/>
            <a:gdLst>
              <a:gd name="T0" fmla="*/ 510903291 w 19679"/>
              <a:gd name="T1" fmla="*/ 88804182 h 19679"/>
              <a:gd name="T2" fmla="*/ 510903291 w 19679"/>
              <a:gd name="T3" fmla="*/ 517541406 h 19679"/>
              <a:gd name="T4" fmla="*/ 87665134 w 19679"/>
              <a:gd name="T5" fmla="*/ 517541406 h 19679"/>
              <a:gd name="T6" fmla="*/ 87665134 w 19679"/>
              <a:gd name="T7" fmla="*/ 88804182 h 19679"/>
              <a:gd name="T8" fmla="*/ 510903291 w 19679"/>
              <a:gd name="T9" fmla="*/ 88804182 h 19679"/>
              <a:gd name="T10" fmla="*/ 510903291 w 19679"/>
              <a:gd name="T11" fmla="*/ 88804182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12700" cap="flat" cmpd="sng">
            <a:solidFill>
              <a:srgbClr val="3A936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AutoShape 16">
            <a:extLst>
              <a:ext uri="{FF2B5EF4-FFF2-40B4-BE49-F238E27FC236}">
                <a16:creationId xmlns="" xmlns:a16="http://schemas.microsoft.com/office/drawing/2014/main" id="{B56CC38C-7927-482C-A373-7B56900FA9B8}"/>
              </a:ext>
            </a:extLst>
          </p:cNvPr>
          <p:cNvSpPr>
            <a:spLocks/>
          </p:cNvSpPr>
          <p:nvPr/>
        </p:nvSpPr>
        <p:spPr bwMode="auto">
          <a:xfrm rot="10800000">
            <a:off x="5771695" y="5321032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AutoShape 17">
            <a:extLst>
              <a:ext uri="{FF2B5EF4-FFF2-40B4-BE49-F238E27FC236}">
                <a16:creationId xmlns="" xmlns:a16="http://schemas.microsoft.com/office/drawing/2014/main" id="{3A9E2B3E-BFAD-4B5C-B49D-B5CF2C6C6D61}"/>
              </a:ext>
            </a:extLst>
          </p:cNvPr>
          <p:cNvSpPr>
            <a:spLocks/>
          </p:cNvSpPr>
          <p:nvPr/>
        </p:nvSpPr>
        <p:spPr bwMode="auto">
          <a:xfrm rot="10800000">
            <a:off x="4517570" y="4787632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AutoShape 18">
            <a:extLst>
              <a:ext uri="{FF2B5EF4-FFF2-40B4-BE49-F238E27FC236}">
                <a16:creationId xmlns="" xmlns:a16="http://schemas.microsoft.com/office/drawing/2014/main" id="{258C1EA5-D521-4981-B561-0A2EA29E6F6F}"/>
              </a:ext>
            </a:extLst>
          </p:cNvPr>
          <p:cNvSpPr>
            <a:spLocks/>
          </p:cNvSpPr>
          <p:nvPr/>
        </p:nvSpPr>
        <p:spPr bwMode="auto">
          <a:xfrm rot="10800000">
            <a:off x="6930570" y="4806682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AutoShape 19">
            <a:extLst>
              <a:ext uri="{FF2B5EF4-FFF2-40B4-BE49-F238E27FC236}">
                <a16:creationId xmlns="" xmlns:a16="http://schemas.microsoft.com/office/drawing/2014/main" id="{E628555C-BEA9-43A5-8E51-E6DF897D523B}"/>
              </a:ext>
            </a:extLst>
          </p:cNvPr>
          <p:cNvSpPr>
            <a:spLocks/>
          </p:cNvSpPr>
          <p:nvPr/>
        </p:nvSpPr>
        <p:spPr bwMode="auto">
          <a:xfrm>
            <a:off x="5873295" y="5432157"/>
            <a:ext cx="311150" cy="258763"/>
          </a:xfrm>
          <a:custGeom>
            <a:avLst/>
            <a:gdLst>
              <a:gd name="T0" fmla="*/ 4427362 w 21600"/>
              <a:gd name="T1" fmla="*/ 2057142 h 21600"/>
              <a:gd name="T2" fmla="*/ 4482145 w 21600"/>
              <a:gd name="T3" fmla="*/ 2942626 h 21600"/>
              <a:gd name="T4" fmla="*/ 4297255 w 21600"/>
              <a:gd name="T5" fmla="*/ 3099921 h 21600"/>
              <a:gd name="T6" fmla="*/ 3229636 w 21600"/>
              <a:gd name="T7" fmla="*/ 3054853 h 21600"/>
              <a:gd name="T8" fmla="*/ 3178167 w 21600"/>
              <a:gd name="T9" fmla="*/ 2169368 h 21600"/>
              <a:gd name="T10" fmla="*/ 3361198 w 21600"/>
              <a:gd name="T11" fmla="*/ 2012074 h 21600"/>
              <a:gd name="T12" fmla="*/ 3691334 w 21600"/>
              <a:gd name="T13" fmla="*/ 1703379 h 21600"/>
              <a:gd name="T14" fmla="*/ 2380730 w 21600"/>
              <a:gd name="T15" fmla="*/ 1665056 h 21600"/>
              <a:gd name="T16" fmla="*/ 2708791 w 21600"/>
              <a:gd name="T17" fmla="*/ 2012074 h 21600"/>
              <a:gd name="T18" fmla="*/ 2893681 w 21600"/>
              <a:gd name="T19" fmla="*/ 2169368 h 21600"/>
              <a:gd name="T20" fmla="*/ 2838898 w 21600"/>
              <a:gd name="T21" fmla="*/ 3054853 h 21600"/>
              <a:gd name="T22" fmla="*/ 1772734 w 21600"/>
              <a:gd name="T23" fmla="*/ 3099921 h 21600"/>
              <a:gd name="T24" fmla="*/ 1587845 w 21600"/>
              <a:gd name="T25" fmla="*/ 2942626 h 21600"/>
              <a:gd name="T26" fmla="*/ 1642209 w 21600"/>
              <a:gd name="T27" fmla="*/ 2057142 h 21600"/>
              <a:gd name="T28" fmla="*/ 2100795 w 21600"/>
              <a:gd name="T29" fmla="*/ 2012074 h 21600"/>
              <a:gd name="T30" fmla="*/ 841646 w 21600"/>
              <a:gd name="T31" fmla="*/ 1665056 h 21600"/>
              <a:gd name="T32" fmla="*/ 792885 w 21600"/>
              <a:gd name="T33" fmla="*/ 2012074 h 21600"/>
              <a:gd name="T34" fmla="*/ 1256239 w 21600"/>
              <a:gd name="T35" fmla="*/ 2057142 h 21600"/>
              <a:gd name="T36" fmla="*/ 1310619 w 21600"/>
              <a:gd name="T37" fmla="*/ 2942626 h 21600"/>
              <a:gd name="T38" fmla="*/ 1120947 w 21600"/>
              <a:gd name="T39" fmla="*/ 3099921 h 21600"/>
              <a:gd name="T40" fmla="*/ 54365 w 21600"/>
              <a:gd name="T41" fmla="*/ 3054853 h 21600"/>
              <a:gd name="T42" fmla="*/ 0 w 21600"/>
              <a:gd name="T43" fmla="*/ 2169368 h 21600"/>
              <a:gd name="T44" fmla="*/ 189456 w 21600"/>
              <a:gd name="T45" fmla="*/ 2012074 h 21600"/>
              <a:gd name="T46" fmla="*/ 512951 w 21600"/>
              <a:gd name="T47" fmla="*/ 1703379 h 21600"/>
              <a:gd name="T48" fmla="*/ 841229 w 21600"/>
              <a:gd name="T49" fmla="*/ 1434865 h 21600"/>
              <a:gd name="T50" fmla="*/ 2100378 w 21600"/>
              <a:gd name="T51" fmla="*/ 1083678 h 21600"/>
              <a:gd name="T52" fmla="*/ 1641792 w 21600"/>
              <a:gd name="T53" fmla="*/ 1040191 h 21600"/>
              <a:gd name="T54" fmla="*/ 1587427 w 21600"/>
              <a:gd name="T55" fmla="*/ 152982 h 21600"/>
              <a:gd name="T56" fmla="*/ 1772316 w 21600"/>
              <a:gd name="T57" fmla="*/ 0 h 21600"/>
              <a:gd name="T58" fmla="*/ 2838480 w 21600"/>
              <a:gd name="T59" fmla="*/ 45068 h 21600"/>
              <a:gd name="T60" fmla="*/ 2893263 w 21600"/>
              <a:gd name="T61" fmla="*/ 930552 h 21600"/>
              <a:gd name="T62" fmla="*/ 2708373 w 21600"/>
              <a:gd name="T63" fmla="*/ 1083678 h 21600"/>
              <a:gd name="T64" fmla="*/ 2380312 w 21600"/>
              <a:gd name="T65" fmla="*/ 1434865 h 21600"/>
              <a:gd name="T66" fmla="*/ 3870620 w 21600"/>
              <a:gd name="T67" fmla="*/ 1512506 h 21600"/>
              <a:gd name="T68" fmla="*/ 3968156 w 21600"/>
              <a:gd name="T69" fmla="*/ 2012074 h 21600"/>
              <a:gd name="T70" fmla="*/ 4297255 w 21600"/>
              <a:gd name="T71" fmla="*/ 2012074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AutoShape 20">
            <a:extLst>
              <a:ext uri="{FF2B5EF4-FFF2-40B4-BE49-F238E27FC236}">
                <a16:creationId xmlns="" xmlns:a16="http://schemas.microsoft.com/office/drawing/2014/main" id="{E1A118A7-9282-4AEE-82AF-5DEC853CB166}"/>
              </a:ext>
            </a:extLst>
          </p:cNvPr>
          <p:cNvSpPr>
            <a:spLocks/>
          </p:cNvSpPr>
          <p:nvPr/>
        </p:nvSpPr>
        <p:spPr bwMode="auto">
          <a:xfrm>
            <a:off x="4619170" y="4906695"/>
            <a:ext cx="309563" cy="258762"/>
          </a:xfrm>
          <a:custGeom>
            <a:avLst/>
            <a:gdLst>
              <a:gd name="T0" fmla="*/ 4436539 w 21600"/>
              <a:gd name="T1" fmla="*/ 1350361 h 21579"/>
              <a:gd name="T2" fmla="*/ 4358074 w 21600"/>
              <a:gd name="T3" fmla="*/ 1538158 h 21579"/>
              <a:gd name="T4" fmla="*/ 4161931 w 21600"/>
              <a:gd name="T5" fmla="*/ 1643263 h 21579"/>
              <a:gd name="T6" fmla="*/ 4161931 w 21600"/>
              <a:gd name="T7" fmla="*/ 2388551 h 21579"/>
              <a:gd name="T8" fmla="*/ 4052452 w 21600"/>
              <a:gd name="T9" fmla="*/ 2606686 h 21579"/>
              <a:gd name="T10" fmla="*/ 3791387 w 21600"/>
              <a:gd name="T11" fmla="*/ 2697413 h 21579"/>
              <a:gd name="T12" fmla="*/ 3396623 w 21600"/>
              <a:gd name="T13" fmla="*/ 2430677 h 21579"/>
              <a:gd name="T14" fmla="*/ 2899358 w 21600"/>
              <a:gd name="T15" fmla="*/ 2193571 h 21579"/>
              <a:gd name="T16" fmla="*/ 2351776 w 21600"/>
              <a:gd name="T17" fmla="*/ 2008652 h 21579"/>
              <a:gd name="T18" fmla="*/ 1805225 w 21600"/>
              <a:gd name="T19" fmla="*/ 1907853 h 21579"/>
              <a:gd name="T20" fmla="*/ 1636800 w 21600"/>
              <a:gd name="T21" fmla="*/ 1988519 h 21579"/>
              <a:gd name="T22" fmla="*/ 1547657 w 21600"/>
              <a:gd name="T23" fmla="*/ 2114620 h 21579"/>
              <a:gd name="T24" fmla="*/ 1542727 w 21600"/>
              <a:gd name="T25" fmla="*/ 2257269 h 21579"/>
              <a:gd name="T26" fmla="*/ 1632271 w 21600"/>
              <a:gd name="T27" fmla="*/ 2388551 h 21579"/>
              <a:gd name="T28" fmla="*/ 1576822 w 21600"/>
              <a:gd name="T29" fmla="*/ 2541261 h 21579"/>
              <a:gd name="T30" fmla="*/ 1626109 w 21600"/>
              <a:gd name="T31" fmla="*/ 2675421 h 21579"/>
              <a:gd name="T32" fmla="*/ 1745448 w 21600"/>
              <a:gd name="T33" fmla="*/ 2799508 h 21579"/>
              <a:gd name="T34" fmla="*/ 1904214 w 21600"/>
              <a:gd name="T35" fmla="*/ 2917707 h 21579"/>
              <a:gd name="T36" fmla="*/ 1736820 w 21600"/>
              <a:gd name="T37" fmla="*/ 3050283 h 21579"/>
              <a:gd name="T38" fmla="*/ 1481316 w 21600"/>
              <a:gd name="T39" fmla="*/ 3101762 h 21579"/>
              <a:gd name="T40" fmla="*/ 1215321 w 21600"/>
              <a:gd name="T41" fmla="*/ 3080622 h 21579"/>
              <a:gd name="T42" fmla="*/ 1011167 w 21600"/>
              <a:gd name="T43" fmla="*/ 2992485 h 21579"/>
              <a:gd name="T44" fmla="*/ 914630 w 21600"/>
              <a:gd name="T45" fmla="*/ 2740126 h 21579"/>
              <a:gd name="T46" fmla="*/ 828153 w 21600"/>
              <a:gd name="T47" fmla="*/ 2476700 h 21579"/>
              <a:gd name="T48" fmla="*/ 794473 w 21600"/>
              <a:gd name="T49" fmla="*/ 2197301 h 21579"/>
              <a:gd name="T50" fmla="*/ 852387 w 21600"/>
              <a:gd name="T51" fmla="*/ 1891460 h 21579"/>
              <a:gd name="T52" fmla="*/ 370530 w 21600"/>
              <a:gd name="T53" fmla="*/ 1891460 h 21579"/>
              <a:gd name="T54" fmla="*/ 109680 w 21600"/>
              <a:gd name="T55" fmla="*/ 1800722 h 21579"/>
              <a:gd name="T56" fmla="*/ 0 w 21600"/>
              <a:gd name="T57" fmla="*/ 1580428 h 21579"/>
              <a:gd name="T58" fmla="*/ 0 w 21600"/>
              <a:gd name="T59" fmla="*/ 1117848 h 21579"/>
              <a:gd name="T60" fmla="*/ 108032 w 21600"/>
              <a:gd name="T61" fmla="*/ 897987 h 21579"/>
              <a:gd name="T62" fmla="*/ 370530 w 21600"/>
              <a:gd name="T63" fmla="*/ 805965 h 21579"/>
              <a:gd name="T64" fmla="*/ 1571892 w 21600"/>
              <a:gd name="T65" fmla="*/ 805965 h 21579"/>
              <a:gd name="T66" fmla="*/ 2161782 w 21600"/>
              <a:gd name="T67" fmla="*/ 738525 h 21579"/>
              <a:gd name="T68" fmla="*/ 2775103 w 21600"/>
              <a:gd name="T69" fmla="*/ 557060 h 21579"/>
              <a:gd name="T70" fmla="*/ 3342392 w 21600"/>
              <a:gd name="T71" fmla="*/ 297938 h 21579"/>
              <a:gd name="T72" fmla="*/ 3791387 w 21600"/>
              <a:gd name="T73" fmla="*/ 0 h 21579"/>
              <a:gd name="T74" fmla="*/ 4052452 w 21600"/>
              <a:gd name="T75" fmla="*/ 91170 h 21579"/>
              <a:gd name="T76" fmla="*/ 4161931 w 21600"/>
              <a:gd name="T77" fmla="*/ 311452 h 21579"/>
              <a:gd name="T78" fmla="*/ 4161931 w 21600"/>
              <a:gd name="T79" fmla="*/ 1054582 h 21579"/>
              <a:gd name="T80" fmla="*/ 4358074 w 21600"/>
              <a:gd name="T81" fmla="*/ 1160550 h 21579"/>
              <a:gd name="T82" fmla="*/ 4436539 w 21600"/>
              <a:gd name="T83" fmla="*/ 1350361 h 21579"/>
              <a:gd name="T84" fmla="*/ 3791387 w 21600"/>
              <a:gd name="T85" fmla="*/ 410525 h 21579"/>
              <a:gd name="T86" fmla="*/ 3391693 w 21600"/>
              <a:gd name="T87" fmla="*/ 640172 h 21579"/>
              <a:gd name="T88" fmla="*/ 2933052 w 21600"/>
              <a:gd name="T89" fmla="*/ 838893 h 21579"/>
              <a:gd name="T90" fmla="*/ 2439686 w 21600"/>
              <a:gd name="T91" fmla="*/ 995476 h 21579"/>
              <a:gd name="T92" fmla="*/ 1942422 w 21600"/>
              <a:gd name="T93" fmla="*/ 1093398 h 21579"/>
              <a:gd name="T94" fmla="*/ 1942422 w 21600"/>
              <a:gd name="T95" fmla="*/ 1606605 h 21579"/>
              <a:gd name="T96" fmla="*/ 2439686 w 21600"/>
              <a:gd name="T97" fmla="*/ 1705678 h 21579"/>
              <a:gd name="T98" fmla="*/ 2933052 w 21600"/>
              <a:gd name="T99" fmla="*/ 1863125 h 21579"/>
              <a:gd name="T100" fmla="*/ 3394158 w 21600"/>
              <a:gd name="T101" fmla="*/ 2063141 h 21579"/>
              <a:gd name="T102" fmla="*/ 3791387 w 21600"/>
              <a:gd name="T103" fmla="*/ 2289334 h 21579"/>
              <a:gd name="T104" fmla="*/ 3791387 w 21600"/>
              <a:gd name="T105" fmla="*/ 410525 h 21579"/>
              <a:gd name="T106" fmla="*/ 3791387 w 21600"/>
              <a:gd name="T107" fmla="*/ 41052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AutoShape 21">
            <a:extLst>
              <a:ext uri="{FF2B5EF4-FFF2-40B4-BE49-F238E27FC236}">
                <a16:creationId xmlns="" xmlns:a16="http://schemas.microsoft.com/office/drawing/2014/main" id="{F0B9C385-8801-4CF2-AABD-D317949FC49F}"/>
              </a:ext>
            </a:extLst>
          </p:cNvPr>
          <p:cNvSpPr>
            <a:spLocks/>
          </p:cNvSpPr>
          <p:nvPr/>
        </p:nvSpPr>
        <p:spPr bwMode="auto">
          <a:xfrm>
            <a:off x="7068683" y="4941620"/>
            <a:ext cx="260350" cy="258762"/>
          </a:xfrm>
          <a:custGeom>
            <a:avLst/>
            <a:gdLst>
              <a:gd name="T0" fmla="*/ 3138061 w 21600"/>
              <a:gd name="T1" fmla="*/ 599310 h 21600"/>
              <a:gd name="T2" fmla="*/ 2903867 w 21600"/>
              <a:gd name="T3" fmla="*/ 3099897 h 21600"/>
              <a:gd name="T4" fmla="*/ 0 w 21600"/>
              <a:gd name="T5" fmla="*/ 2868413 h 21600"/>
              <a:gd name="T6" fmla="*/ 234194 w 21600"/>
              <a:gd name="T7" fmla="*/ 370269 h 21600"/>
              <a:gd name="T8" fmla="*/ 332549 w 21600"/>
              <a:gd name="T9" fmla="*/ 221158 h 21600"/>
              <a:gd name="T10" fmla="*/ 696906 w 21600"/>
              <a:gd name="T11" fmla="*/ 0 h 21600"/>
              <a:gd name="T12" fmla="*/ 1062433 w 21600"/>
              <a:gd name="T13" fmla="*/ 221876 h 21600"/>
              <a:gd name="T14" fmla="*/ 1181712 w 21600"/>
              <a:gd name="T15" fmla="*/ 370269 h 21600"/>
              <a:gd name="T16" fmla="*/ 1266555 w 21600"/>
              <a:gd name="T17" fmla="*/ 109926 h 21600"/>
              <a:gd name="T18" fmla="*/ 1746418 w 21600"/>
              <a:gd name="T19" fmla="*/ 30572 h 21600"/>
              <a:gd name="T20" fmla="*/ 1956783 w 21600"/>
              <a:gd name="T21" fmla="*/ 344717 h 21600"/>
              <a:gd name="T22" fmla="*/ 2054704 w 21600"/>
              <a:gd name="T23" fmla="*/ 344717 h 21600"/>
              <a:gd name="T24" fmla="*/ 2259983 w 21600"/>
              <a:gd name="T25" fmla="*/ 30572 h 21600"/>
              <a:gd name="T26" fmla="*/ 2740714 w 21600"/>
              <a:gd name="T27" fmla="*/ 109926 h 21600"/>
              <a:gd name="T28" fmla="*/ 2825557 w 21600"/>
              <a:gd name="T29" fmla="*/ 370269 h 21600"/>
              <a:gd name="T30" fmla="*/ 316711 w 21600"/>
              <a:gd name="T31" fmla="*/ 1143512 h 21600"/>
              <a:gd name="T32" fmla="*/ 881417 w 21600"/>
              <a:gd name="T33" fmla="*/ 1143512 h 21600"/>
              <a:gd name="T34" fmla="*/ 316711 w 21600"/>
              <a:gd name="T35" fmla="*/ 2217578 h 21600"/>
              <a:gd name="T36" fmla="*/ 881417 w 21600"/>
              <a:gd name="T37" fmla="*/ 2292775 h 21600"/>
              <a:gd name="T38" fmla="*/ 881417 w 21600"/>
              <a:gd name="T39" fmla="*/ 2787466 h 21600"/>
              <a:gd name="T40" fmla="*/ 697352 w 21600"/>
              <a:gd name="T41" fmla="*/ 907584 h 21600"/>
              <a:gd name="T42" fmla="*/ 697352 w 21600"/>
              <a:gd name="T43" fmla="*/ 231484 h 21600"/>
              <a:gd name="T44" fmla="*/ 1530533 w 21600"/>
              <a:gd name="T45" fmla="*/ 1143512 h 21600"/>
              <a:gd name="T46" fmla="*/ 1530533 w 21600"/>
              <a:gd name="T47" fmla="*/ 1642372 h 21600"/>
              <a:gd name="T48" fmla="*/ 960017 w 21600"/>
              <a:gd name="T49" fmla="*/ 1718719 h 21600"/>
              <a:gd name="T50" fmla="*/ 1530533 w 21600"/>
              <a:gd name="T51" fmla="*/ 1718719 h 21600"/>
              <a:gd name="T52" fmla="*/ 960017 w 21600"/>
              <a:gd name="T53" fmla="*/ 2787466 h 21600"/>
              <a:gd name="T54" fmla="*/ 1420113 w 21600"/>
              <a:gd name="T55" fmla="*/ 795501 h 21600"/>
              <a:gd name="T56" fmla="*/ 1683657 w 21600"/>
              <a:gd name="T57" fmla="*/ 881168 h 21600"/>
              <a:gd name="T58" fmla="*/ 1683657 w 21600"/>
              <a:gd name="T59" fmla="*/ 258750 h 21600"/>
              <a:gd name="T60" fmla="*/ 1420113 w 21600"/>
              <a:gd name="T61" fmla="*/ 344285 h 21600"/>
              <a:gd name="T62" fmla="*/ 1608842 w 21600"/>
              <a:gd name="T63" fmla="*/ 1143512 h 21600"/>
              <a:gd name="T64" fmla="*/ 2177177 w 21600"/>
              <a:gd name="T65" fmla="*/ 1143512 h 21600"/>
              <a:gd name="T66" fmla="*/ 1608842 w 21600"/>
              <a:gd name="T67" fmla="*/ 2217578 h 21600"/>
              <a:gd name="T68" fmla="*/ 2177177 w 21600"/>
              <a:gd name="T69" fmla="*/ 2292775 h 21600"/>
              <a:gd name="T70" fmla="*/ 2177177 w 21600"/>
              <a:gd name="T71" fmla="*/ 2787466 h 21600"/>
              <a:gd name="T72" fmla="*/ 2255041 w 21600"/>
              <a:gd name="T73" fmla="*/ 1143512 h 21600"/>
              <a:gd name="T74" fmla="*/ 2821784 w 21600"/>
              <a:gd name="T75" fmla="*/ 1143512 h 21600"/>
              <a:gd name="T76" fmla="*/ 2255041 w 21600"/>
              <a:gd name="T77" fmla="*/ 2217578 h 21600"/>
              <a:gd name="T78" fmla="*/ 2821784 w 21600"/>
              <a:gd name="T79" fmla="*/ 2292775 h 21600"/>
              <a:gd name="T80" fmla="*/ 2821784 w 21600"/>
              <a:gd name="T81" fmla="*/ 2787466 h 21600"/>
              <a:gd name="T82" fmla="*/ 2441589 w 21600"/>
              <a:gd name="T83" fmla="*/ 907584 h 21600"/>
              <a:gd name="T84" fmla="*/ 2441589 w 21600"/>
              <a:gd name="T85" fmla="*/ 231484 h 21600"/>
              <a:gd name="T86" fmla="*/ 2289332 w 21600"/>
              <a:gd name="T87" fmla="*/ 795501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AutoShape 22">
            <a:extLst>
              <a:ext uri="{FF2B5EF4-FFF2-40B4-BE49-F238E27FC236}">
                <a16:creationId xmlns="" xmlns:a16="http://schemas.microsoft.com/office/drawing/2014/main" id="{1632C3F2-15B2-4A2B-A41E-A5F758E82941}"/>
              </a:ext>
            </a:extLst>
          </p:cNvPr>
          <p:cNvSpPr>
            <a:spLocks/>
          </p:cNvSpPr>
          <p:nvPr/>
        </p:nvSpPr>
        <p:spPr bwMode="auto">
          <a:xfrm>
            <a:off x="5746295" y="1901557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AutoShape 23">
            <a:extLst>
              <a:ext uri="{FF2B5EF4-FFF2-40B4-BE49-F238E27FC236}">
                <a16:creationId xmlns="" xmlns:a16="http://schemas.microsoft.com/office/drawing/2014/main" id="{4F3074E5-701B-428B-A780-CDC744079B75}"/>
              </a:ext>
            </a:extLst>
          </p:cNvPr>
          <p:cNvSpPr>
            <a:spLocks/>
          </p:cNvSpPr>
          <p:nvPr/>
        </p:nvSpPr>
        <p:spPr bwMode="auto">
          <a:xfrm>
            <a:off x="7127420" y="2561957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AutoShape 24">
            <a:extLst>
              <a:ext uri="{FF2B5EF4-FFF2-40B4-BE49-F238E27FC236}">
                <a16:creationId xmlns="" xmlns:a16="http://schemas.microsoft.com/office/drawing/2014/main" id="{762DF742-7932-4CD1-B839-F09F4BF0BB27}"/>
              </a:ext>
            </a:extLst>
          </p:cNvPr>
          <p:cNvSpPr>
            <a:spLocks/>
          </p:cNvSpPr>
          <p:nvPr/>
        </p:nvSpPr>
        <p:spPr bwMode="auto">
          <a:xfrm>
            <a:off x="4030208" y="3727182"/>
            <a:ext cx="517525" cy="520700"/>
          </a:xfrm>
          <a:custGeom>
            <a:avLst/>
            <a:gdLst>
              <a:gd name="T0" fmla="*/ 11616160 w 19679"/>
              <a:gd name="T1" fmla="*/ 2017736 h 19679"/>
              <a:gd name="T2" fmla="*/ 11616160 w 19679"/>
              <a:gd name="T3" fmla="*/ 11759131 h 19679"/>
              <a:gd name="T4" fmla="*/ 1993204 w 19679"/>
              <a:gd name="T5" fmla="*/ 11759131 h 19679"/>
              <a:gd name="T6" fmla="*/ 1993204 w 19679"/>
              <a:gd name="T7" fmla="*/ 2017736 h 19679"/>
              <a:gd name="T8" fmla="*/ 11616160 w 19679"/>
              <a:gd name="T9" fmla="*/ 2017736 h 19679"/>
              <a:gd name="T10" fmla="*/ 11616160 w 19679"/>
              <a:gd name="T11" fmla="*/ 201773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AutoShape 25">
            <a:extLst>
              <a:ext uri="{FF2B5EF4-FFF2-40B4-BE49-F238E27FC236}">
                <a16:creationId xmlns="" xmlns:a16="http://schemas.microsoft.com/office/drawing/2014/main" id="{D9D29220-E5C9-45F6-A381-6328834F8DD9}"/>
              </a:ext>
            </a:extLst>
          </p:cNvPr>
          <p:cNvSpPr>
            <a:spLocks/>
          </p:cNvSpPr>
          <p:nvPr/>
        </p:nvSpPr>
        <p:spPr bwMode="auto">
          <a:xfrm>
            <a:off x="7489370" y="3727182"/>
            <a:ext cx="515938" cy="520700"/>
          </a:xfrm>
          <a:custGeom>
            <a:avLst/>
            <a:gdLst>
              <a:gd name="T0" fmla="*/ 11545014 w 19679"/>
              <a:gd name="T1" fmla="*/ 2017736 h 19679"/>
              <a:gd name="T2" fmla="*/ 11545014 w 19679"/>
              <a:gd name="T3" fmla="*/ 11759131 h 19679"/>
              <a:gd name="T4" fmla="*/ 1980983 w 19679"/>
              <a:gd name="T5" fmla="*/ 11759131 h 19679"/>
              <a:gd name="T6" fmla="*/ 1980983 w 19679"/>
              <a:gd name="T7" fmla="*/ 2017736 h 19679"/>
              <a:gd name="T8" fmla="*/ 11545014 w 19679"/>
              <a:gd name="T9" fmla="*/ 2017736 h 19679"/>
              <a:gd name="T10" fmla="*/ 11545014 w 19679"/>
              <a:gd name="T11" fmla="*/ 201773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AutoShape 26">
            <a:extLst>
              <a:ext uri="{FF2B5EF4-FFF2-40B4-BE49-F238E27FC236}">
                <a16:creationId xmlns="" xmlns:a16="http://schemas.microsoft.com/office/drawing/2014/main" id="{440EB3DF-4702-4B3B-A653-2EE1FA6E335B}"/>
              </a:ext>
            </a:extLst>
          </p:cNvPr>
          <p:cNvSpPr>
            <a:spLocks/>
          </p:cNvSpPr>
          <p:nvPr/>
        </p:nvSpPr>
        <p:spPr bwMode="auto">
          <a:xfrm>
            <a:off x="4460420" y="2434957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AutoShape 27">
            <a:extLst>
              <a:ext uri="{FF2B5EF4-FFF2-40B4-BE49-F238E27FC236}">
                <a16:creationId xmlns="" xmlns:a16="http://schemas.microsoft.com/office/drawing/2014/main" id="{AACC87C2-B21C-4B07-A759-4902E77D8EBD}"/>
              </a:ext>
            </a:extLst>
          </p:cNvPr>
          <p:cNvSpPr>
            <a:spLocks/>
          </p:cNvSpPr>
          <p:nvPr/>
        </p:nvSpPr>
        <p:spPr bwMode="auto">
          <a:xfrm>
            <a:off x="5851070" y="2015857"/>
            <a:ext cx="309563" cy="258763"/>
          </a:xfrm>
          <a:custGeom>
            <a:avLst/>
            <a:gdLst>
              <a:gd name="T0" fmla="*/ 4382309 w 21600"/>
              <a:gd name="T1" fmla="*/ 2057142 h 21600"/>
              <a:gd name="T2" fmla="*/ 4436539 w 21600"/>
              <a:gd name="T3" fmla="*/ 2942626 h 21600"/>
              <a:gd name="T4" fmla="*/ 4253539 w 21600"/>
              <a:gd name="T5" fmla="*/ 3099921 h 21600"/>
              <a:gd name="T6" fmla="*/ 3196768 w 21600"/>
              <a:gd name="T7" fmla="*/ 3054853 h 21600"/>
              <a:gd name="T8" fmla="*/ 3145834 w 21600"/>
              <a:gd name="T9" fmla="*/ 2169368 h 21600"/>
              <a:gd name="T10" fmla="*/ 3327000 w 21600"/>
              <a:gd name="T11" fmla="*/ 2012074 h 21600"/>
              <a:gd name="T12" fmla="*/ 3653775 w 21600"/>
              <a:gd name="T13" fmla="*/ 1703379 h 21600"/>
              <a:gd name="T14" fmla="*/ 2356505 w 21600"/>
              <a:gd name="T15" fmla="*/ 1665056 h 21600"/>
              <a:gd name="T16" fmla="*/ 2681231 w 21600"/>
              <a:gd name="T17" fmla="*/ 2012074 h 21600"/>
              <a:gd name="T18" fmla="*/ 2864232 w 21600"/>
              <a:gd name="T19" fmla="*/ 2169368 h 21600"/>
              <a:gd name="T20" fmla="*/ 2810015 w 21600"/>
              <a:gd name="T21" fmla="*/ 3054853 h 21600"/>
              <a:gd name="T22" fmla="*/ 1754692 w 21600"/>
              <a:gd name="T23" fmla="*/ 3099921 h 21600"/>
              <a:gd name="T24" fmla="*/ 1571691 w 21600"/>
              <a:gd name="T25" fmla="*/ 2942626 h 21600"/>
              <a:gd name="T26" fmla="*/ 1625492 w 21600"/>
              <a:gd name="T27" fmla="*/ 2057142 h 21600"/>
              <a:gd name="T28" fmla="*/ 2079418 w 21600"/>
              <a:gd name="T29" fmla="*/ 2012074 h 21600"/>
              <a:gd name="T30" fmla="*/ 833083 w 21600"/>
              <a:gd name="T31" fmla="*/ 1665056 h 21600"/>
              <a:gd name="T32" fmla="*/ 784814 w 21600"/>
              <a:gd name="T33" fmla="*/ 2012074 h 21600"/>
              <a:gd name="T34" fmla="*/ 1243469 w 21600"/>
              <a:gd name="T35" fmla="*/ 2057142 h 21600"/>
              <a:gd name="T36" fmla="*/ 1297284 w 21600"/>
              <a:gd name="T37" fmla="*/ 2942626 h 21600"/>
              <a:gd name="T38" fmla="*/ 1109540 w 21600"/>
              <a:gd name="T39" fmla="*/ 3099921 h 21600"/>
              <a:gd name="T40" fmla="*/ 53815 w 21600"/>
              <a:gd name="T41" fmla="*/ 3054853 h 21600"/>
              <a:gd name="T42" fmla="*/ 0 w 21600"/>
              <a:gd name="T43" fmla="*/ 2169368 h 21600"/>
              <a:gd name="T44" fmla="*/ 187529 w 21600"/>
              <a:gd name="T45" fmla="*/ 2012074 h 21600"/>
              <a:gd name="T46" fmla="*/ 507741 w 21600"/>
              <a:gd name="T47" fmla="*/ 1703379 h 21600"/>
              <a:gd name="T48" fmla="*/ 832667 w 21600"/>
              <a:gd name="T49" fmla="*/ 1434865 h 21600"/>
              <a:gd name="T50" fmla="*/ 2079017 w 21600"/>
              <a:gd name="T51" fmla="*/ 1083678 h 21600"/>
              <a:gd name="T52" fmla="*/ 1625091 w 21600"/>
              <a:gd name="T53" fmla="*/ 1040191 h 21600"/>
              <a:gd name="T54" fmla="*/ 1571276 w 21600"/>
              <a:gd name="T55" fmla="*/ 152982 h 21600"/>
              <a:gd name="T56" fmla="*/ 1754276 w 21600"/>
              <a:gd name="T57" fmla="*/ 0 h 21600"/>
              <a:gd name="T58" fmla="*/ 2809600 w 21600"/>
              <a:gd name="T59" fmla="*/ 45068 h 21600"/>
              <a:gd name="T60" fmla="*/ 2863830 w 21600"/>
              <a:gd name="T61" fmla="*/ 930552 h 21600"/>
              <a:gd name="T62" fmla="*/ 2680816 w 21600"/>
              <a:gd name="T63" fmla="*/ 1083678 h 21600"/>
              <a:gd name="T64" fmla="*/ 2356090 w 21600"/>
              <a:gd name="T65" fmla="*/ 1434865 h 21600"/>
              <a:gd name="T66" fmla="*/ 3831243 w 21600"/>
              <a:gd name="T67" fmla="*/ 1512506 h 21600"/>
              <a:gd name="T68" fmla="*/ 3927781 w 21600"/>
              <a:gd name="T69" fmla="*/ 2012074 h 21600"/>
              <a:gd name="T70" fmla="*/ 4253539 w 21600"/>
              <a:gd name="T71" fmla="*/ 2012074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AutoShape 28">
            <a:extLst>
              <a:ext uri="{FF2B5EF4-FFF2-40B4-BE49-F238E27FC236}">
                <a16:creationId xmlns="" xmlns:a16="http://schemas.microsoft.com/office/drawing/2014/main" id="{283ABBA0-9621-405C-B784-4E782B562649}"/>
              </a:ext>
            </a:extLst>
          </p:cNvPr>
          <p:cNvSpPr>
            <a:spLocks/>
          </p:cNvSpPr>
          <p:nvPr/>
        </p:nvSpPr>
        <p:spPr bwMode="auto">
          <a:xfrm>
            <a:off x="4136570" y="3841482"/>
            <a:ext cx="309563" cy="309563"/>
          </a:xfrm>
          <a:custGeom>
            <a:avLst/>
            <a:gdLst>
              <a:gd name="T0" fmla="*/ 4386622 w 21600"/>
              <a:gd name="T1" fmla="*/ 3861841 h 21600"/>
              <a:gd name="T2" fmla="*/ 4436539 w 21600"/>
              <a:gd name="T3" fmla="*/ 3992273 h 21600"/>
              <a:gd name="T4" fmla="*/ 4386622 w 21600"/>
              <a:gd name="T5" fmla="*/ 4111814 h 21600"/>
              <a:gd name="T6" fmla="*/ 4261335 w 21600"/>
              <a:gd name="T7" fmla="*/ 4260103 h 21600"/>
              <a:gd name="T8" fmla="*/ 4112630 w 21600"/>
              <a:gd name="T9" fmla="*/ 4384989 h 21600"/>
              <a:gd name="T10" fmla="*/ 3994323 w 21600"/>
              <a:gd name="T11" fmla="*/ 4436539 h 21600"/>
              <a:gd name="T12" fmla="*/ 3863690 w 21600"/>
              <a:gd name="T13" fmla="*/ 4383756 h 21600"/>
              <a:gd name="T14" fmla="*/ 2866697 w 21600"/>
              <a:gd name="T15" fmla="*/ 3389643 h 21600"/>
              <a:gd name="T16" fmla="*/ 2380525 w 21600"/>
              <a:gd name="T17" fmla="*/ 3615782 h 21600"/>
              <a:gd name="T18" fmla="*/ 1849997 w 21600"/>
              <a:gd name="T19" fmla="*/ 3695265 h 21600"/>
              <a:gd name="T20" fmla="*/ 1133373 w 21600"/>
              <a:gd name="T21" fmla="*/ 3551490 h 21600"/>
              <a:gd name="T22" fmla="*/ 543269 w 21600"/>
              <a:gd name="T23" fmla="*/ 3153644 h 21600"/>
              <a:gd name="T24" fmla="*/ 143975 w 21600"/>
              <a:gd name="T25" fmla="*/ 2564772 h 21600"/>
              <a:gd name="T26" fmla="*/ 0 w 21600"/>
              <a:gd name="T27" fmla="*/ 1848564 h 21600"/>
              <a:gd name="T28" fmla="*/ 143975 w 21600"/>
              <a:gd name="T29" fmla="*/ 1132757 h 21600"/>
              <a:gd name="T30" fmla="*/ 543269 w 21600"/>
              <a:gd name="T31" fmla="*/ 543469 h 21600"/>
              <a:gd name="T32" fmla="*/ 1132141 w 21600"/>
              <a:gd name="T33" fmla="*/ 145624 h 21600"/>
              <a:gd name="T34" fmla="*/ 1849997 w 21600"/>
              <a:gd name="T35" fmla="*/ 0 h 21600"/>
              <a:gd name="T36" fmla="*/ 2564973 w 21600"/>
              <a:gd name="T37" fmla="*/ 145624 h 21600"/>
              <a:gd name="T38" fmla="*/ 3154662 w 21600"/>
              <a:gd name="T39" fmla="*/ 543469 h 21600"/>
              <a:gd name="T40" fmla="*/ 3553339 w 21600"/>
              <a:gd name="T41" fmla="*/ 1132757 h 21600"/>
              <a:gd name="T42" fmla="*/ 3697730 w 21600"/>
              <a:gd name="T43" fmla="*/ 1848564 h 21600"/>
              <a:gd name="T44" fmla="*/ 3618247 w 21600"/>
              <a:gd name="T45" fmla="*/ 2380324 h 21600"/>
              <a:gd name="T46" fmla="*/ 3391893 w 21600"/>
              <a:gd name="T47" fmla="*/ 2864647 h 21600"/>
              <a:gd name="T48" fmla="*/ 4386622 w 21600"/>
              <a:gd name="T49" fmla="*/ 3861841 h 21600"/>
              <a:gd name="T50" fmla="*/ 738809 w 21600"/>
              <a:gd name="T51" fmla="*/ 1848564 h 21600"/>
              <a:gd name="T52" fmla="*/ 827536 w 21600"/>
              <a:gd name="T53" fmla="*/ 2283586 h 21600"/>
              <a:gd name="T54" fmla="*/ 1066617 w 21600"/>
              <a:gd name="T55" fmla="*/ 2633378 h 21600"/>
              <a:gd name="T56" fmla="*/ 1418873 w 21600"/>
              <a:gd name="T57" fmla="*/ 2869377 h 21600"/>
              <a:gd name="T58" fmla="*/ 1849381 w 21600"/>
              <a:gd name="T59" fmla="*/ 2956456 h 21600"/>
              <a:gd name="T60" fmla="*/ 2278240 w 21600"/>
              <a:gd name="T61" fmla="*/ 2869377 h 21600"/>
              <a:gd name="T62" fmla="*/ 2629465 w 21600"/>
              <a:gd name="T63" fmla="*/ 2633378 h 21600"/>
              <a:gd name="T64" fmla="*/ 2868545 w 21600"/>
              <a:gd name="T65" fmla="*/ 2283586 h 21600"/>
              <a:gd name="T66" fmla="*/ 2957287 w 21600"/>
              <a:gd name="T67" fmla="*/ 1848564 h 21600"/>
              <a:gd name="T68" fmla="*/ 2868545 w 21600"/>
              <a:gd name="T69" fmla="*/ 1419891 h 21600"/>
              <a:gd name="T70" fmla="*/ 2629465 w 21600"/>
              <a:gd name="T71" fmla="*/ 1066617 h 21600"/>
              <a:gd name="T72" fmla="*/ 2278240 w 21600"/>
              <a:gd name="T73" fmla="*/ 828153 h 21600"/>
              <a:gd name="T74" fmla="*/ 1849381 w 21600"/>
              <a:gd name="T75" fmla="*/ 740658 h 21600"/>
              <a:gd name="T76" fmla="*/ 1418873 w 21600"/>
              <a:gd name="T77" fmla="*/ 828153 h 21600"/>
              <a:gd name="T78" fmla="*/ 1066617 w 21600"/>
              <a:gd name="T79" fmla="*/ 1066617 h 21600"/>
              <a:gd name="T80" fmla="*/ 827536 w 21600"/>
              <a:gd name="T81" fmla="*/ 1419891 h 21600"/>
              <a:gd name="T82" fmla="*/ 738809 w 21600"/>
              <a:gd name="T83" fmla="*/ 1848564 h 21600"/>
              <a:gd name="T84" fmla="*/ 1849997 w 21600"/>
              <a:gd name="T85" fmla="*/ 1148364 h 21600"/>
              <a:gd name="T86" fmla="*/ 1945704 w 21600"/>
              <a:gd name="T87" fmla="*/ 1188421 h 21600"/>
              <a:gd name="T88" fmla="*/ 1985761 w 21600"/>
              <a:gd name="T89" fmla="*/ 1289889 h 21600"/>
              <a:gd name="T90" fmla="*/ 1945704 w 21600"/>
              <a:gd name="T91" fmla="*/ 1385595 h 21600"/>
              <a:gd name="T92" fmla="*/ 1849997 w 21600"/>
              <a:gd name="T93" fmla="*/ 1426269 h 21600"/>
              <a:gd name="T94" fmla="*/ 1551140 w 21600"/>
              <a:gd name="T95" fmla="*/ 1548059 h 21600"/>
              <a:gd name="T96" fmla="*/ 1427501 w 21600"/>
              <a:gd name="T97" fmla="*/ 1847948 h 21600"/>
              <a:gd name="T98" fmla="*/ 1387444 w 21600"/>
              <a:gd name="T99" fmla="*/ 1944271 h 21600"/>
              <a:gd name="T100" fmla="*/ 1291738 w 21600"/>
              <a:gd name="T101" fmla="*/ 1983711 h 21600"/>
              <a:gd name="T102" fmla="*/ 1188421 w 21600"/>
              <a:gd name="T103" fmla="*/ 1944271 h 21600"/>
              <a:gd name="T104" fmla="*/ 1150213 w 21600"/>
              <a:gd name="T105" fmla="*/ 1847948 h 21600"/>
              <a:gd name="T106" fmla="*/ 1204229 w 21600"/>
              <a:gd name="T107" fmla="*/ 1578671 h 21600"/>
              <a:gd name="T108" fmla="*/ 1354997 w 21600"/>
              <a:gd name="T109" fmla="*/ 1353765 h 21600"/>
              <a:gd name="T110" fmla="*/ 1576822 w 21600"/>
              <a:gd name="T111" fmla="*/ 1202996 h 21600"/>
              <a:gd name="T112" fmla="*/ 1849997 w 21600"/>
              <a:gd name="T113" fmla="*/ 1148364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AutoShape 29">
            <a:extLst>
              <a:ext uri="{FF2B5EF4-FFF2-40B4-BE49-F238E27FC236}">
                <a16:creationId xmlns="" xmlns:a16="http://schemas.microsoft.com/office/drawing/2014/main" id="{D5F0E675-DCC2-44F2-A645-6D043BD07BFF}"/>
              </a:ext>
            </a:extLst>
          </p:cNvPr>
          <p:cNvSpPr>
            <a:spLocks/>
          </p:cNvSpPr>
          <p:nvPr/>
        </p:nvSpPr>
        <p:spPr bwMode="auto">
          <a:xfrm>
            <a:off x="7232195" y="2703245"/>
            <a:ext cx="309563" cy="258762"/>
          </a:xfrm>
          <a:custGeom>
            <a:avLst/>
            <a:gdLst>
              <a:gd name="T0" fmla="*/ 4436539 w 21600"/>
              <a:gd name="T1" fmla="*/ 1350361 h 21579"/>
              <a:gd name="T2" fmla="*/ 4358074 w 21600"/>
              <a:gd name="T3" fmla="*/ 1538158 h 21579"/>
              <a:gd name="T4" fmla="*/ 4161931 w 21600"/>
              <a:gd name="T5" fmla="*/ 1643263 h 21579"/>
              <a:gd name="T6" fmla="*/ 4161931 w 21600"/>
              <a:gd name="T7" fmla="*/ 2388551 h 21579"/>
              <a:gd name="T8" fmla="*/ 4052452 w 21600"/>
              <a:gd name="T9" fmla="*/ 2606686 h 21579"/>
              <a:gd name="T10" fmla="*/ 3791387 w 21600"/>
              <a:gd name="T11" fmla="*/ 2697413 h 21579"/>
              <a:gd name="T12" fmla="*/ 3396623 w 21600"/>
              <a:gd name="T13" fmla="*/ 2430677 h 21579"/>
              <a:gd name="T14" fmla="*/ 2899358 w 21600"/>
              <a:gd name="T15" fmla="*/ 2193571 h 21579"/>
              <a:gd name="T16" fmla="*/ 2351776 w 21600"/>
              <a:gd name="T17" fmla="*/ 2008652 h 21579"/>
              <a:gd name="T18" fmla="*/ 1805225 w 21600"/>
              <a:gd name="T19" fmla="*/ 1907853 h 21579"/>
              <a:gd name="T20" fmla="*/ 1636800 w 21600"/>
              <a:gd name="T21" fmla="*/ 1988519 h 21579"/>
              <a:gd name="T22" fmla="*/ 1547657 w 21600"/>
              <a:gd name="T23" fmla="*/ 2114620 h 21579"/>
              <a:gd name="T24" fmla="*/ 1542727 w 21600"/>
              <a:gd name="T25" fmla="*/ 2257269 h 21579"/>
              <a:gd name="T26" fmla="*/ 1632271 w 21600"/>
              <a:gd name="T27" fmla="*/ 2388551 h 21579"/>
              <a:gd name="T28" fmla="*/ 1576822 w 21600"/>
              <a:gd name="T29" fmla="*/ 2541261 h 21579"/>
              <a:gd name="T30" fmla="*/ 1626109 w 21600"/>
              <a:gd name="T31" fmla="*/ 2675421 h 21579"/>
              <a:gd name="T32" fmla="*/ 1745448 w 21600"/>
              <a:gd name="T33" fmla="*/ 2799508 h 21579"/>
              <a:gd name="T34" fmla="*/ 1904214 w 21600"/>
              <a:gd name="T35" fmla="*/ 2917707 h 21579"/>
              <a:gd name="T36" fmla="*/ 1736820 w 21600"/>
              <a:gd name="T37" fmla="*/ 3050283 h 21579"/>
              <a:gd name="T38" fmla="*/ 1481316 w 21600"/>
              <a:gd name="T39" fmla="*/ 3101762 h 21579"/>
              <a:gd name="T40" fmla="*/ 1215321 w 21600"/>
              <a:gd name="T41" fmla="*/ 3080622 h 21579"/>
              <a:gd name="T42" fmla="*/ 1011167 w 21600"/>
              <a:gd name="T43" fmla="*/ 2992485 h 21579"/>
              <a:gd name="T44" fmla="*/ 914630 w 21600"/>
              <a:gd name="T45" fmla="*/ 2740126 h 21579"/>
              <a:gd name="T46" fmla="*/ 828153 w 21600"/>
              <a:gd name="T47" fmla="*/ 2476700 h 21579"/>
              <a:gd name="T48" fmla="*/ 794473 w 21600"/>
              <a:gd name="T49" fmla="*/ 2197301 h 21579"/>
              <a:gd name="T50" fmla="*/ 852387 w 21600"/>
              <a:gd name="T51" fmla="*/ 1891460 h 21579"/>
              <a:gd name="T52" fmla="*/ 370530 w 21600"/>
              <a:gd name="T53" fmla="*/ 1891460 h 21579"/>
              <a:gd name="T54" fmla="*/ 109680 w 21600"/>
              <a:gd name="T55" fmla="*/ 1800722 h 21579"/>
              <a:gd name="T56" fmla="*/ 0 w 21600"/>
              <a:gd name="T57" fmla="*/ 1580428 h 21579"/>
              <a:gd name="T58" fmla="*/ 0 w 21600"/>
              <a:gd name="T59" fmla="*/ 1117848 h 21579"/>
              <a:gd name="T60" fmla="*/ 108032 w 21600"/>
              <a:gd name="T61" fmla="*/ 897987 h 21579"/>
              <a:gd name="T62" fmla="*/ 370530 w 21600"/>
              <a:gd name="T63" fmla="*/ 805965 h 21579"/>
              <a:gd name="T64" fmla="*/ 1571892 w 21600"/>
              <a:gd name="T65" fmla="*/ 805965 h 21579"/>
              <a:gd name="T66" fmla="*/ 2161782 w 21600"/>
              <a:gd name="T67" fmla="*/ 738525 h 21579"/>
              <a:gd name="T68" fmla="*/ 2775103 w 21600"/>
              <a:gd name="T69" fmla="*/ 557060 h 21579"/>
              <a:gd name="T70" fmla="*/ 3342392 w 21600"/>
              <a:gd name="T71" fmla="*/ 297938 h 21579"/>
              <a:gd name="T72" fmla="*/ 3791387 w 21600"/>
              <a:gd name="T73" fmla="*/ 0 h 21579"/>
              <a:gd name="T74" fmla="*/ 4052452 w 21600"/>
              <a:gd name="T75" fmla="*/ 91170 h 21579"/>
              <a:gd name="T76" fmla="*/ 4161931 w 21600"/>
              <a:gd name="T77" fmla="*/ 311452 h 21579"/>
              <a:gd name="T78" fmla="*/ 4161931 w 21600"/>
              <a:gd name="T79" fmla="*/ 1054582 h 21579"/>
              <a:gd name="T80" fmla="*/ 4358074 w 21600"/>
              <a:gd name="T81" fmla="*/ 1160550 h 21579"/>
              <a:gd name="T82" fmla="*/ 4436539 w 21600"/>
              <a:gd name="T83" fmla="*/ 1350361 h 21579"/>
              <a:gd name="T84" fmla="*/ 3791387 w 21600"/>
              <a:gd name="T85" fmla="*/ 410525 h 21579"/>
              <a:gd name="T86" fmla="*/ 3391693 w 21600"/>
              <a:gd name="T87" fmla="*/ 640172 h 21579"/>
              <a:gd name="T88" fmla="*/ 2933052 w 21600"/>
              <a:gd name="T89" fmla="*/ 838893 h 21579"/>
              <a:gd name="T90" fmla="*/ 2439686 w 21600"/>
              <a:gd name="T91" fmla="*/ 995476 h 21579"/>
              <a:gd name="T92" fmla="*/ 1942422 w 21600"/>
              <a:gd name="T93" fmla="*/ 1093398 h 21579"/>
              <a:gd name="T94" fmla="*/ 1942422 w 21600"/>
              <a:gd name="T95" fmla="*/ 1606605 h 21579"/>
              <a:gd name="T96" fmla="*/ 2439686 w 21600"/>
              <a:gd name="T97" fmla="*/ 1705678 h 21579"/>
              <a:gd name="T98" fmla="*/ 2933052 w 21600"/>
              <a:gd name="T99" fmla="*/ 1863125 h 21579"/>
              <a:gd name="T100" fmla="*/ 3394158 w 21600"/>
              <a:gd name="T101" fmla="*/ 2063141 h 21579"/>
              <a:gd name="T102" fmla="*/ 3791387 w 21600"/>
              <a:gd name="T103" fmla="*/ 2289334 h 21579"/>
              <a:gd name="T104" fmla="*/ 3791387 w 21600"/>
              <a:gd name="T105" fmla="*/ 410525 h 21579"/>
              <a:gd name="T106" fmla="*/ 3791387 w 21600"/>
              <a:gd name="T107" fmla="*/ 41052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AutoShape 30">
            <a:extLst>
              <a:ext uri="{FF2B5EF4-FFF2-40B4-BE49-F238E27FC236}">
                <a16:creationId xmlns="" xmlns:a16="http://schemas.microsoft.com/office/drawing/2014/main" id="{1AD81E2C-6FA8-40EB-AC03-264DC5C4AB80}"/>
              </a:ext>
            </a:extLst>
          </p:cNvPr>
          <p:cNvSpPr>
            <a:spLocks/>
          </p:cNvSpPr>
          <p:nvPr/>
        </p:nvSpPr>
        <p:spPr bwMode="auto">
          <a:xfrm>
            <a:off x="4579483" y="2541320"/>
            <a:ext cx="277812" cy="277812"/>
          </a:xfrm>
          <a:custGeom>
            <a:avLst/>
            <a:gdLst>
              <a:gd name="T0" fmla="*/ 3573125 w 21600"/>
              <a:gd name="T1" fmla="*/ 690800 h 21600"/>
              <a:gd name="T2" fmla="*/ 3306464 w 21600"/>
              <a:gd name="T3" fmla="*/ 3573125 h 21600"/>
              <a:gd name="T4" fmla="*/ 0 w 21600"/>
              <a:gd name="T5" fmla="*/ 3306297 h 21600"/>
              <a:gd name="T6" fmla="*/ 266661 w 21600"/>
              <a:gd name="T7" fmla="*/ 426789 h 21600"/>
              <a:gd name="T8" fmla="*/ 378647 w 21600"/>
              <a:gd name="T9" fmla="*/ 254918 h 21600"/>
              <a:gd name="T10" fmla="*/ 793526 w 21600"/>
              <a:gd name="T11" fmla="*/ 0 h 21600"/>
              <a:gd name="T12" fmla="*/ 1209730 w 21600"/>
              <a:gd name="T13" fmla="*/ 255741 h 21600"/>
              <a:gd name="T14" fmla="*/ 1345549 w 21600"/>
              <a:gd name="T15" fmla="*/ 426789 h 21600"/>
              <a:gd name="T16" fmla="*/ 1442153 w 21600"/>
              <a:gd name="T17" fmla="*/ 126713 h 21600"/>
              <a:gd name="T18" fmla="*/ 1988542 w 21600"/>
              <a:gd name="T19" fmla="*/ 35241 h 21600"/>
              <a:gd name="T20" fmla="*/ 2228078 w 21600"/>
              <a:gd name="T21" fmla="*/ 397348 h 21600"/>
              <a:gd name="T22" fmla="*/ 2339576 w 21600"/>
              <a:gd name="T23" fmla="*/ 397348 h 21600"/>
              <a:gd name="T24" fmla="*/ 2573311 w 21600"/>
              <a:gd name="T25" fmla="*/ 35241 h 21600"/>
              <a:gd name="T26" fmla="*/ 3120690 w 21600"/>
              <a:gd name="T27" fmla="*/ 126713 h 21600"/>
              <a:gd name="T28" fmla="*/ 3217307 w 21600"/>
              <a:gd name="T29" fmla="*/ 426789 h 21600"/>
              <a:gd name="T30" fmla="*/ 360615 w 21600"/>
              <a:gd name="T31" fmla="*/ 1318089 h 21600"/>
              <a:gd name="T32" fmla="*/ 1003622 w 21600"/>
              <a:gd name="T33" fmla="*/ 1318089 h 21600"/>
              <a:gd name="T34" fmla="*/ 360615 w 21600"/>
              <a:gd name="T35" fmla="*/ 2556102 h 21600"/>
              <a:gd name="T36" fmla="*/ 1003622 w 21600"/>
              <a:gd name="T37" fmla="*/ 2642790 h 21600"/>
              <a:gd name="T38" fmla="*/ 1003622 w 21600"/>
              <a:gd name="T39" fmla="*/ 3212999 h 21600"/>
              <a:gd name="T40" fmla="*/ 794028 w 21600"/>
              <a:gd name="T41" fmla="*/ 1046129 h 21600"/>
              <a:gd name="T42" fmla="*/ 794028 w 21600"/>
              <a:gd name="T43" fmla="*/ 266828 h 21600"/>
              <a:gd name="T44" fmla="*/ 1742730 w 21600"/>
              <a:gd name="T45" fmla="*/ 1318089 h 21600"/>
              <a:gd name="T46" fmla="*/ 1742730 w 21600"/>
              <a:gd name="T47" fmla="*/ 1893096 h 21600"/>
              <a:gd name="T48" fmla="*/ 1093113 w 21600"/>
              <a:gd name="T49" fmla="*/ 1981095 h 21600"/>
              <a:gd name="T50" fmla="*/ 1742730 w 21600"/>
              <a:gd name="T51" fmla="*/ 1981095 h 21600"/>
              <a:gd name="T52" fmla="*/ 1093113 w 21600"/>
              <a:gd name="T53" fmla="*/ 3212999 h 21600"/>
              <a:gd name="T54" fmla="*/ 1617007 w 21600"/>
              <a:gd name="T55" fmla="*/ 916934 h 21600"/>
              <a:gd name="T56" fmla="*/ 1917083 w 21600"/>
              <a:gd name="T57" fmla="*/ 1015699 h 21600"/>
              <a:gd name="T58" fmla="*/ 1917083 w 21600"/>
              <a:gd name="T59" fmla="*/ 298262 h 21600"/>
              <a:gd name="T60" fmla="*/ 1617007 w 21600"/>
              <a:gd name="T61" fmla="*/ 396847 h 21600"/>
              <a:gd name="T62" fmla="*/ 1831887 w 21600"/>
              <a:gd name="T63" fmla="*/ 1318089 h 21600"/>
              <a:gd name="T64" fmla="*/ 2479022 w 21600"/>
              <a:gd name="T65" fmla="*/ 1318089 h 21600"/>
              <a:gd name="T66" fmla="*/ 1831887 w 21600"/>
              <a:gd name="T67" fmla="*/ 2556102 h 21600"/>
              <a:gd name="T68" fmla="*/ 2479022 w 21600"/>
              <a:gd name="T69" fmla="*/ 2642790 h 21600"/>
              <a:gd name="T70" fmla="*/ 2479022 w 21600"/>
              <a:gd name="T71" fmla="*/ 3212999 h 21600"/>
              <a:gd name="T72" fmla="*/ 2567690 w 21600"/>
              <a:gd name="T73" fmla="*/ 1318089 h 21600"/>
              <a:gd name="T74" fmla="*/ 3212999 w 21600"/>
              <a:gd name="T75" fmla="*/ 1318089 h 21600"/>
              <a:gd name="T76" fmla="*/ 2567690 w 21600"/>
              <a:gd name="T77" fmla="*/ 2556102 h 21600"/>
              <a:gd name="T78" fmla="*/ 3212999 w 21600"/>
              <a:gd name="T79" fmla="*/ 2642790 h 21600"/>
              <a:gd name="T80" fmla="*/ 3212999 w 21600"/>
              <a:gd name="T81" fmla="*/ 3212999 h 21600"/>
              <a:gd name="T82" fmla="*/ 2780088 w 21600"/>
              <a:gd name="T83" fmla="*/ 1046129 h 21600"/>
              <a:gd name="T84" fmla="*/ 2780088 w 21600"/>
              <a:gd name="T85" fmla="*/ 266828 h 21600"/>
              <a:gd name="T86" fmla="*/ 2606725 w 21600"/>
              <a:gd name="T87" fmla="*/ 916934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AutoShape 31">
            <a:extLst>
              <a:ext uri="{FF2B5EF4-FFF2-40B4-BE49-F238E27FC236}">
                <a16:creationId xmlns="" xmlns:a16="http://schemas.microsoft.com/office/drawing/2014/main" id="{ADD39FC7-68B0-4BB3-9734-103B4BE7F7FB}"/>
              </a:ext>
            </a:extLst>
          </p:cNvPr>
          <p:cNvSpPr>
            <a:spLocks/>
          </p:cNvSpPr>
          <p:nvPr/>
        </p:nvSpPr>
        <p:spPr bwMode="auto">
          <a:xfrm>
            <a:off x="7602083" y="3847832"/>
            <a:ext cx="309562" cy="273050"/>
          </a:xfrm>
          <a:custGeom>
            <a:avLst/>
            <a:gdLst>
              <a:gd name="T0" fmla="*/ 4436511 w 21600"/>
              <a:gd name="T1" fmla="*/ 1380672 h 21600"/>
              <a:gd name="T2" fmla="*/ 2218255 w 21600"/>
              <a:gd name="T3" fmla="*/ 0 h 21600"/>
              <a:gd name="T4" fmla="*/ 0 w 21600"/>
              <a:gd name="T5" fmla="*/ 1380672 h 21600"/>
              <a:gd name="T6" fmla="*/ 1206891 w 21600"/>
              <a:gd name="T7" fmla="*/ 2617526 h 21600"/>
              <a:gd name="T8" fmla="*/ 684992 w 21600"/>
              <a:gd name="T9" fmla="*/ 3451681 h 21600"/>
              <a:gd name="T10" fmla="*/ 2348687 w 21600"/>
              <a:gd name="T11" fmla="*/ 2761345 h 21600"/>
              <a:gd name="T12" fmla="*/ 4436511 w 21600"/>
              <a:gd name="T13" fmla="*/ 1380672 h 21600"/>
              <a:gd name="T14" fmla="*/ 4436511 w 21600"/>
              <a:gd name="T15" fmla="*/ 138067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9" name="组合 21">
            <a:extLst>
              <a:ext uri="{FF2B5EF4-FFF2-40B4-BE49-F238E27FC236}">
                <a16:creationId xmlns="" xmlns:a16="http://schemas.microsoft.com/office/drawing/2014/main" id="{E324FCE0-F30D-4CE6-BE3A-A8A0B734280D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5658" y="3527157"/>
            <a:ext cx="69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13@|17FFC:16777215|FBC:16777215|LFC:16777215|LBC:16777215">
            <a:extLst>
              <a:ext uri="{FF2B5EF4-FFF2-40B4-BE49-F238E27FC236}">
                <a16:creationId xmlns="" xmlns:a16="http://schemas.microsoft.com/office/drawing/2014/main" id="{38584B42-20C9-4C63-9D3D-E61DC9EF4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8407" y="1693129"/>
            <a:ext cx="1952625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11</a:t>
            </a:r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</a:t>
            </a: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-11</a:t>
            </a:r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月下旬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2" name="TextBox 13@|17FFC:16777215|FBC:16777215|LFC:16777215|LBC:16777215">
            <a:extLst>
              <a:ext uri="{FF2B5EF4-FFF2-40B4-BE49-F238E27FC236}">
                <a16:creationId xmlns="" xmlns:a16="http://schemas.microsoft.com/office/drawing/2014/main" id="{D8F49B49-9829-47A5-8996-5D2207789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509" y="2889497"/>
            <a:ext cx="16605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第二遍真题</a:t>
            </a:r>
            <a:endParaRPr lang="en-US" altLang="zh-CN" sz="2400">
              <a:latin typeface="华文仿宋" panose="02010600040101010101" pitchFamily="2" charset="-122"/>
              <a:ea typeface="华文仿宋" panose="02010600040101010101" pitchFamily="2" charset="-122"/>
              <a:sym typeface="Arial" pitchFamily="34" charset="0"/>
            </a:endParaRPr>
          </a:p>
        </p:txBody>
      </p:sp>
      <p:sp>
        <p:nvSpPr>
          <p:cNvPr id="53" name="TextBox 13@|17FFC:16777215|FBC:16777215|LFC:16777215|LBC:16777215">
            <a:extLst>
              <a:ext uri="{FF2B5EF4-FFF2-40B4-BE49-F238E27FC236}">
                <a16:creationId xmlns="" xmlns:a16="http://schemas.microsoft.com/office/drawing/2014/main" id="{1CA5FBA1-C081-4B5F-A51E-54BFAB472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9458" y="3640505"/>
            <a:ext cx="19526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11</a:t>
            </a:r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</a:t>
            </a:r>
            <a:r>
              <a:rPr lang="zh-CN" alt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下旬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5" name="TextBox 13@|17FFC:16777215|FBC:16777215|LFC:16777215|LBC:16777215">
            <a:extLst>
              <a:ext uri="{FF2B5EF4-FFF2-40B4-BE49-F238E27FC236}">
                <a16:creationId xmlns="" xmlns:a16="http://schemas.microsoft.com/office/drawing/2014/main" id="{3FA2882E-2589-4D9E-BA9F-9B80A7145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508" y="4726355"/>
            <a:ext cx="1952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临近考试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6" name="TextBox 13@|17FFC:16777215|FBC:16777215|LFC:16777215|LBC:16777215">
            <a:extLst>
              <a:ext uri="{FF2B5EF4-FFF2-40B4-BE49-F238E27FC236}">
                <a16:creationId xmlns="" xmlns:a16="http://schemas.microsoft.com/office/drawing/2014/main" id="{9554D06A-29BB-42A5-BD1F-DFFCF246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8407" y="5306746"/>
            <a:ext cx="366489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最后一两天就是翻翻书看错题，看看之前的笔记公式</a:t>
            </a:r>
            <a:endParaRPr lang="en-US" altLang="zh-CN" sz="2400">
              <a:latin typeface="华文仿宋" panose="02010600040101010101" pitchFamily="2" charset="-122"/>
              <a:ea typeface="华文仿宋" panose="02010600040101010101" pitchFamily="2" charset="-122"/>
              <a:sym typeface="Arial" pitchFamily="34" charset="0"/>
            </a:endParaRPr>
          </a:p>
        </p:txBody>
      </p:sp>
      <p:sp>
        <p:nvSpPr>
          <p:cNvPr id="57" name="TextBox 13@|17FFC:16777215|FBC:16777215|LFC:16777215|LBC:16777215">
            <a:extLst>
              <a:ext uri="{FF2B5EF4-FFF2-40B4-BE49-F238E27FC236}">
                <a16:creationId xmlns="" xmlns:a16="http://schemas.microsoft.com/office/drawing/2014/main" id="{C79BE4E7-9640-425E-BF66-AF303CD4A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535" y="1569651"/>
            <a:ext cx="33869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7-8</a:t>
            </a:r>
            <a:r>
              <a:rPr lang="zh-CN" alt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9" name="TextBox 13@|17FFC:16777215|FBC:16777215|LFC:16777215|LBC:16777215">
            <a:extLst>
              <a:ext uri="{FF2B5EF4-FFF2-40B4-BE49-F238E27FC236}">
                <a16:creationId xmlns="" xmlns:a16="http://schemas.microsoft.com/office/drawing/2014/main" id="{7D084D50-C57B-4B65-94D6-1B3948206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3346" y="2704833"/>
            <a:ext cx="260707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9</a:t>
            </a:r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60" name="TextBox 13@|17FFC:16777215|FBC:16777215|LFC:16777215|LBC:16777215">
            <a:extLst>
              <a:ext uri="{FF2B5EF4-FFF2-40B4-BE49-F238E27FC236}">
                <a16:creationId xmlns="" xmlns:a16="http://schemas.microsoft.com/office/drawing/2014/main" id="{8EABD876-1E8E-4BCA-88DB-15B0FF648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570" y="4456314"/>
            <a:ext cx="20875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US" altLang="zh-CN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10</a:t>
            </a:r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月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61" name="TextBox 13@|17FFC:16777215|FBC:16777215|LFC:16777215|LBC:16777215">
            <a:extLst>
              <a:ext uri="{FF2B5EF4-FFF2-40B4-BE49-F238E27FC236}">
                <a16:creationId xmlns="" xmlns:a16="http://schemas.microsoft.com/office/drawing/2014/main" id="{2D0B7933-D399-4601-BABB-264373875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570" y="5067032"/>
            <a:ext cx="23336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开始做真题，并买了一本习题册来做</a:t>
            </a:r>
            <a:endParaRPr lang="en-US" altLang="zh-CN" sz="2400" dirty="0">
              <a:latin typeface="华文仿宋" panose="02010600040101010101" pitchFamily="2" charset="-122"/>
              <a:ea typeface="华文仿宋" panose="02010600040101010101" pitchFamily="2" charset="-122"/>
              <a:sym typeface="Arial" pitchFamily="34" charset="0"/>
            </a:endParaRPr>
          </a:p>
        </p:txBody>
      </p:sp>
      <p:sp>
        <p:nvSpPr>
          <p:cNvPr id="62" name="TextBox 13@|17FFC:16777215|FBC:16777215|LFC:16777215|LBC:16777215">
            <a:extLst>
              <a:ext uri="{FF2B5EF4-FFF2-40B4-BE49-F238E27FC236}">
                <a16:creationId xmlns="" xmlns:a16="http://schemas.microsoft.com/office/drawing/2014/main" id="{2BAACEC4-3A84-4B1A-92D5-50163CE31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53" y="3527156"/>
            <a:ext cx="34642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en-US" altLang="zh-CN" sz="2400"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9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  <a:sym typeface="Arial" pitchFamily="34" charset="0"/>
              </a:rPr>
              <a:t>月份到学校又仔细看了一遍书并做相关的课后题</a:t>
            </a:r>
            <a:r>
              <a:rPr lang="zh-CN" altLang="en-US" sz="10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2353" y="2161114"/>
            <a:ext cx="3845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025">
              <a:spcBef>
                <a:spcPct val="20000"/>
              </a:spcBef>
            </a:pP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暑假在家里粗略看了一遍</a:t>
            </a:r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书</a:t>
            </a: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05308" y="4204382"/>
            <a:ext cx="3491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第三遍真题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0021" y="698643"/>
            <a:ext cx="5629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latin typeface="幼圆" panose="02010509060101010101" pitchFamily="49" charset="-122"/>
                <a:ea typeface="幼圆" panose="02010509060101010101" pitchFamily="49" charset="-122"/>
              </a:rPr>
              <a:t>考研专业课</a:t>
            </a:r>
          </a:p>
        </p:txBody>
      </p:sp>
    </p:spTree>
    <p:extLst>
      <p:ext uri="{BB962C8B-B14F-4D97-AF65-F5344CB8AC3E}">
        <p14:creationId xmlns:p14="http://schemas.microsoft.com/office/powerpoint/2010/main" val="183280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5" grpId="0"/>
      <p:bldP spid="56" grpId="0"/>
      <p:bldP spid="57" grpId="0"/>
      <p:bldP spid="59" grpId="0"/>
      <p:bldP spid="60" grpId="0"/>
      <p:bldP spid="61" grpId="0"/>
      <p:bldP spid="62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34" y="1922930"/>
            <a:ext cx="3466096" cy="4725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7493" y="3788412"/>
            <a:ext cx="65621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以上就是我考研学习的方法。每个人在学习过程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中需要不断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思考找到适合自己的才是最好的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。考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研心态也是特别重要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的。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64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5188730" y="18199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21D0D1F-F93C-4AB4-A79D-7701ED48BA44}"/>
              </a:ext>
            </a:extLst>
          </p:cNvPr>
          <p:cNvSpPr/>
          <p:nvPr/>
        </p:nvSpPr>
        <p:spPr>
          <a:xfrm>
            <a:off x="3430573" y="2866367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050" y="959510"/>
            <a:ext cx="2447925" cy="27178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45659" y="3778624"/>
            <a:ext cx="80547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     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一旦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开始准备考研，就要全身心投入，保持一种连贯性，不要停停歇歇。千万不要三心二意，心浮气躁，考研是很艰辛的过程，一定要坚持住。不要太在意别人，按照适合自己的方式每天坚持学习就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行。最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重要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的还是是自己要静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下心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来学习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，在学习过程中要不断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思考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并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改进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自己的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学习方法。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48" y="450496"/>
            <a:ext cx="3643220" cy="322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6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5188730" y="18199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21D0D1F-F93C-4AB4-A79D-7701ED48BA44}"/>
              </a:ext>
            </a:extLst>
          </p:cNvPr>
          <p:cNvSpPr/>
          <p:nvPr/>
        </p:nvSpPr>
        <p:spPr>
          <a:xfrm>
            <a:off x="3430573" y="2866367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050" y="959510"/>
            <a:ext cx="2447925" cy="2717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8223" y="3639585"/>
            <a:ext cx="26640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要对自己有信心。选择学校也是很重要的，根据自己学习状态选择适合自己的学校。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64825" y="51569"/>
            <a:ext cx="3684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学习当然很累，但是也要学会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调整自己的心态，太累了也要休息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175" y="2748616"/>
            <a:ext cx="3092825" cy="32084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3146612" cy="274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88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5188730" y="18199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Group 7">
            <a:extLst>
              <a:ext uri="{FF2B5EF4-FFF2-40B4-BE49-F238E27FC236}">
                <a16:creationId xmlns="" xmlns:a16="http://schemas.microsoft.com/office/drawing/2014/main" id="{CABD0224-474B-435A-9AB5-2AB2983CCED7}"/>
              </a:ext>
            </a:extLst>
          </p:cNvPr>
          <p:cNvGrpSpPr/>
          <p:nvPr/>
        </p:nvGrpSpPr>
        <p:grpSpPr>
          <a:xfrm>
            <a:off x="4974416" y="4005916"/>
            <a:ext cx="2286016" cy="707886"/>
            <a:chOff x="3428992" y="2705101"/>
            <a:chExt cx="2286016" cy="707886"/>
          </a:xfrm>
        </p:grpSpPr>
        <p:sp>
          <p:nvSpPr>
            <p:cNvPr id="43" name="Rectangle 20">
              <a:extLst>
                <a:ext uri="{FF2B5EF4-FFF2-40B4-BE49-F238E27FC236}">
                  <a16:creationId xmlns="" xmlns:a16="http://schemas.microsoft.com/office/drawing/2014/main" id="{97787BD8-E681-4651-B974-4E451F9AF6EE}"/>
                </a:ext>
              </a:extLst>
            </p:cNvPr>
            <p:cNvSpPr/>
            <p:nvPr/>
          </p:nvSpPr>
          <p:spPr>
            <a:xfrm>
              <a:off x="3428992" y="2705101"/>
              <a:ext cx="228601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谢</a:t>
              </a:r>
              <a:r>
                <a:rPr lang="zh-CN" altLang="en-US" sz="4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谢观看</a:t>
              </a:r>
              <a:endParaRPr lang="id-ID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cxnSp>
          <p:nvCxnSpPr>
            <p:cNvPr id="44" name="Straight Connector 25">
              <a:extLst>
                <a:ext uri="{FF2B5EF4-FFF2-40B4-BE49-F238E27FC236}">
                  <a16:creationId xmlns="" xmlns:a16="http://schemas.microsoft.com/office/drawing/2014/main" id="{C22EC19F-4BAA-48A2-9570-2D2706EF2E04}"/>
                </a:ext>
              </a:extLst>
            </p:cNvPr>
            <p:cNvCxnSpPr/>
            <p:nvPr/>
          </p:nvCxnSpPr>
          <p:spPr>
            <a:xfrm rot="5400000">
              <a:off x="5394728" y="2916651"/>
              <a:ext cx="213520" cy="1588"/>
            </a:xfrm>
            <a:prstGeom prst="line">
              <a:avLst/>
            </a:prstGeom>
            <a:ln w="19050"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31">
              <a:extLst>
                <a:ext uri="{FF2B5EF4-FFF2-40B4-BE49-F238E27FC236}">
                  <a16:creationId xmlns="" xmlns:a16="http://schemas.microsoft.com/office/drawing/2014/main" id="{597EC7B5-A6D6-4A65-AABF-52890CC530FD}"/>
                </a:ext>
              </a:extLst>
            </p:cNvPr>
            <p:cNvCxnSpPr/>
            <p:nvPr/>
          </p:nvCxnSpPr>
          <p:spPr>
            <a:xfrm rot="5400000">
              <a:off x="3537340" y="2916651"/>
              <a:ext cx="213520" cy="1588"/>
            </a:xfrm>
            <a:prstGeom prst="line">
              <a:avLst/>
            </a:prstGeom>
            <a:ln w="19050"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21D0D1F-F93C-4AB4-A79D-7701ED48BA44}"/>
              </a:ext>
            </a:extLst>
          </p:cNvPr>
          <p:cNvSpPr/>
          <p:nvPr/>
        </p:nvSpPr>
        <p:spPr>
          <a:xfrm>
            <a:off x="3430573" y="2866367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050" y="959510"/>
            <a:ext cx="2447925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59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5188730" y="18199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Rectangle 20">
            <a:extLst>
              <a:ext uri="{FF2B5EF4-FFF2-40B4-BE49-F238E27FC236}">
                <a16:creationId xmlns="" xmlns:a16="http://schemas.microsoft.com/office/drawing/2014/main" id="{97787BD8-E681-4651-B974-4E451F9AF6EE}"/>
              </a:ext>
            </a:extLst>
          </p:cNvPr>
          <p:cNvSpPr/>
          <p:nvPr/>
        </p:nvSpPr>
        <p:spPr>
          <a:xfrm>
            <a:off x="3657600" y="4005915"/>
            <a:ext cx="3602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CN" sz="2000" smtClean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Open Sans" pitchFamily="34" charset="0"/>
            </a:endParaRPr>
          </a:p>
          <a:p>
            <a:pPr algn="ctr"/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Open Sans" pitchFamily="34" charset="0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21D0D1F-F93C-4AB4-A79D-7701ED48BA44}"/>
              </a:ext>
            </a:extLst>
          </p:cNvPr>
          <p:cNvSpPr/>
          <p:nvPr/>
        </p:nvSpPr>
        <p:spPr>
          <a:xfrm>
            <a:off x="2973373" y="3001360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050" y="959510"/>
            <a:ext cx="2447925" cy="27178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92624" y="2828836"/>
            <a:ext cx="97625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考研数学</a:t>
            </a:r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5741" y="4294094"/>
            <a:ext cx="100718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首先分享一下我的高数学习过程。</a:t>
            </a:r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19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年考研我是从大三下学期开始慢慢的准备了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，开始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看高数书，做上面的列题、课后题，到寒假就差不多把书全部看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完了。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2340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2252" y="388010"/>
            <a:ext cx="2447925" cy="2717800"/>
          </a:xfrm>
          <a:prstGeom prst="rect">
            <a:avLst/>
          </a:prstGeom>
        </p:spPr>
      </p:pic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EF5E953C-B202-4C57-8E00-28EEB848904C}"/>
              </a:ext>
            </a:extLst>
          </p:cNvPr>
          <p:cNvSpPr/>
          <p:nvPr/>
        </p:nvSpPr>
        <p:spPr>
          <a:xfrm>
            <a:off x="25400" y="2323966"/>
            <a:ext cx="11455400" cy="789389"/>
          </a:xfrm>
          <a:custGeom>
            <a:avLst/>
            <a:gdLst>
              <a:gd name="connsiteX0" fmla="*/ 0 w 10287000"/>
              <a:gd name="connsiteY0" fmla="*/ 12834 h 789389"/>
              <a:gd name="connsiteX1" fmla="*/ 1066800 w 10287000"/>
              <a:gd name="connsiteY1" fmla="*/ 787534 h 789389"/>
              <a:gd name="connsiteX2" fmla="*/ 2755900 w 10287000"/>
              <a:gd name="connsiteY2" fmla="*/ 241434 h 789389"/>
              <a:gd name="connsiteX3" fmla="*/ 4292600 w 10287000"/>
              <a:gd name="connsiteY3" fmla="*/ 647834 h 789389"/>
              <a:gd name="connsiteX4" fmla="*/ 5829300 w 10287000"/>
              <a:gd name="connsiteY4" fmla="*/ 134 h 789389"/>
              <a:gd name="connsiteX5" fmla="*/ 7620000 w 10287000"/>
              <a:gd name="connsiteY5" fmla="*/ 711334 h 789389"/>
              <a:gd name="connsiteX6" fmla="*/ 9271000 w 10287000"/>
              <a:gd name="connsiteY6" fmla="*/ 50934 h 789389"/>
              <a:gd name="connsiteX7" fmla="*/ 10287000 w 10287000"/>
              <a:gd name="connsiteY7" fmla="*/ 241434 h 78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87000" h="789389">
                <a:moveTo>
                  <a:pt x="0" y="12834"/>
                </a:moveTo>
                <a:cubicBezTo>
                  <a:pt x="303741" y="381134"/>
                  <a:pt x="607483" y="749434"/>
                  <a:pt x="1066800" y="787534"/>
                </a:cubicBezTo>
                <a:cubicBezTo>
                  <a:pt x="1526117" y="825634"/>
                  <a:pt x="2218267" y="264717"/>
                  <a:pt x="2755900" y="241434"/>
                </a:cubicBezTo>
                <a:cubicBezTo>
                  <a:pt x="3293533" y="218151"/>
                  <a:pt x="3780367" y="688051"/>
                  <a:pt x="4292600" y="647834"/>
                </a:cubicBezTo>
                <a:cubicBezTo>
                  <a:pt x="4804833" y="607617"/>
                  <a:pt x="5274733" y="-10449"/>
                  <a:pt x="5829300" y="134"/>
                </a:cubicBezTo>
                <a:cubicBezTo>
                  <a:pt x="6383867" y="10717"/>
                  <a:pt x="7046383" y="702867"/>
                  <a:pt x="7620000" y="711334"/>
                </a:cubicBezTo>
                <a:cubicBezTo>
                  <a:pt x="8193617" y="719801"/>
                  <a:pt x="8826500" y="129251"/>
                  <a:pt x="9271000" y="50934"/>
                </a:cubicBezTo>
                <a:cubicBezTo>
                  <a:pt x="9715500" y="-27383"/>
                  <a:pt x="10001250" y="107025"/>
                  <a:pt x="10287000" y="241434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Group 70">
            <a:extLst>
              <a:ext uri="{FF2B5EF4-FFF2-40B4-BE49-F238E27FC236}">
                <a16:creationId xmlns="" xmlns:a16="http://schemas.microsoft.com/office/drawing/2014/main" id="{5F34EC2B-3717-480D-8FDB-2F0C1E3C9789}"/>
              </a:ext>
            </a:extLst>
          </p:cNvPr>
          <p:cNvGrpSpPr/>
          <p:nvPr/>
        </p:nvGrpSpPr>
        <p:grpSpPr>
          <a:xfrm>
            <a:off x="2253837" y="970705"/>
            <a:ext cx="1877437" cy="3425694"/>
            <a:chOff x="386744" y="1241001"/>
            <a:chExt cx="1877437" cy="3425694"/>
          </a:xfrm>
        </p:grpSpPr>
        <p:sp>
          <p:nvSpPr>
            <p:cNvPr id="17" name="Rectangle 18">
              <a:extLst>
                <a:ext uri="{FF2B5EF4-FFF2-40B4-BE49-F238E27FC236}">
                  <a16:creationId xmlns="" xmlns:a16="http://schemas.microsoft.com/office/drawing/2014/main" id="{19CDBF37-92A6-4B52-A9D9-ACCE2EB0A0FD}"/>
                </a:ext>
              </a:extLst>
            </p:cNvPr>
            <p:cNvSpPr/>
            <p:nvPr/>
          </p:nvSpPr>
          <p:spPr>
            <a:xfrm>
              <a:off x="386744" y="3092454"/>
              <a:ext cx="18774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3</a:t>
              </a:r>
              <a:r>
                <a:rPr lang="zh-CN" altLang="en-US" sz="24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</a:t>
              </a:r>
              <a:r>
                <a:rPr lang="en-US" altLang="zh-CN" sz="24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-4</a:t>
              </a:r>
              <a:r>
                <a:rPr lang="zh-CN" altLang="en-US" sz="24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月中旬</a:t>
              </a: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18" name="Freeform 11">
              <a:extLst>
                <a:ext uri="{FF2B5EF4-FFF2-40B4-BE49-F238E27FC236}">
                  <a16:creationId xmlns="" xmlns:a16="http://schemas.microsoft.com/office/drawing/2014/main" id="{4C74261D-C8CD-4781-8EF6-F6A73846F83D}"/>
                </a:ext>
              </a:extLst>
            </p:cNvPr>
            <p:cNvSpPr/>
            <p:nvPr/>
          </p:nvSpPr>
          <p:spPr bwMode="auto">
            <a:xfrm>
              <a:off x="794134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F3498214-E463-46FE-97B5-85F2BA17BDB8}"/>
                </a:ext>
              </a:extLst>
            </p:cNvPr>
            <p:cNvSpPr/>
            <p:nvPr/>
          </p:nvSpPr>
          <p:spPr bwMode="auto">
            <a:xfrm>
              <a:off x="1731965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26">
              <a:extLst>
                <a:ext uri="{FF2B5EF4-FFF2-40B4-BE49-F238E27FC236}">
                  <a16:creationId xmlns="" xmlns:a16="http://schemas.microsoft.com/office/drawing/2014/main" id="{BF97A2CA-7C9E-4699-B962-5AFAA8AA1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9526" y="4500122"/>
              <a:ext cx="161270" cy="161270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Oval 38">
              <a:extLst>
                <a:ext uri="{FF2B5EF4-FFF2-40B4-BE49-F238E27FC236}">
                  <a16:creationId xmlns="" xmlns:a16="http://schemas.microsoft.com/office/drawing/2014/main" id="{2D8DD1DA-4487-4D8F-91FA-CE57AE42D6A8}"/>
                </a:ext>
              </a:extLst>
            </p:cNvPr>
            <p:cNvSpPr/>
            <p:nvPr/>
          </p:nvSpPr>
          <p:spPr>
            <a:xfrm>
              <a:off x="458580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Oval 37">
              <a:extLst>
                <a:ext uri="{FF2B5EF4-FFF2-40B4-BE49-F238E27FC236}">
                  <a16:creationId xmlns="" xmlns:a16="http://schemas.microsoft.com/office/drawing/2014/main" id="{5BAA0298-C37E-4057-9B2C-4AEEB8260010}"/>
                </a:ext>
              </a:extLst>
            </p:cNvPr>
            <p:cNvSpPr/>
            <p:nvPr/>
          </p:nvSpPr>
          <p:spPr>
            <a:xfrm>
              <a:off x="549517" y="1335349"/>
              <a:ext cx="1532542" cy="1532542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Rectangle 48">
              <a:extLst>
                <a:ext uri="{FF2B5EF4-FFF2-40B4-BE49-F238E27FC236}">
                  <a16:creationId xmlns="" xmlns:a16="http://schemas.microsoft.com/office/drawing/2014/main" id="{2CC7248A-6A2A-407C-8DF0-6A20F7D23547}"/>
                </a:ext>
              </a:extLst>
            </p:cNvPr>
            <p:cNvSpPr/>
            <p:nvPr/>
          </p:nvSpPr>
          <p:spPr>
            <a:xfrm>
              <a:off x="571472" y="3500444"/>
              <a:ext cx="150019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李</a:t>
              </a:r>
              <a:r>
                <a:rPr lang="zh-CN" altLang="en-US" sz="20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永乐复习全书</a:t>
              </a:r>
              <a:endParaRPr lang="ms-MY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Open Sans Light" pitchFamily="34" charset="0"/>
              </a:endParaRPr>
            </a:p>
          </p:txBody>
        </p:sp>
      </p:grpSp>
      <p:grpSp>
        <p:nvGrpSpPr>
          <p:cNvPr id="24" name="Group 71">
            <a:extLst>
              <a:ext uri="{FF2B5EF4-FFF2-40B4-BE49-F238E27FC236}">
                <a16:creationId xmlns="" xmlns:a16="http://schemas.microsoft.com/office/drawing/2014/main" id="{14771BA1-6627-4737-A355-E3F75FCF9EA8}"/>
              </a:ext>
            </a:extLst>
          </p:cNvPr>
          <p:cNvGrpSpPr/>
          <p:nvPr/>
        </p:nvGrpSpPr>
        <p:grpSpPr>
          <a:xfrm>
            <a:off x="4005764" y="2772597"/>
            <a:ext cx="2492990" cy="3425694"/>
            <a:chOff x="2387115" y="1241001"/>
            <a:chExt cx="2492990" cy="3425694"/>
          </a:xfrm>
        </p:grpSpPr>
        <p:sp>
          <p:nvSpPr>
            <p:cNvPr id="25" name="Oval 39">
              <a:extLst>
                <a:ext uri="{FF2B5EF4-FFF2-40B4-BE49-F238E27FC236}">
                  <a16:creationId xmlns="" xmlns:a16="http://schemas.microsoft.com/office/drawing/2014/main" id="{10B4373A-27FB-49D9-BED7-2FCAEF06E430}"/>
                </a:ext>
              </a:extLst>
            </p:cNvPr>
            <p:cNvSpPr/>
            <p:nvPr/>
          </p:nvSpPr>
          <p:spPr>
            <a:xfrm>
              <a:off x="2744596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Oval 40">
              <a:extLst>
                <a:ext uri="{FF2B5EF4-FFF2-40B4-BE49-F238E27FC236}">
                  <a16:creationId xmlns="" xmlns:a16="http://schemas.microsoft.com/office/drawing/2014/main" id="{68F4C348-3B02-4ABE-A429-D7E1E18AD1A4}"/>
                </a:ext>
              </a:extLst>
            </p:cNvPr>
            <p:cNvSpPr/>
            <p:nvPr/>
          </p:nvSpPr>
          <p:spPr>
            <a:xfrm>
              <a:off x="2835533" y="1335349"/>
              <a:ext cx="1532542" cy="1532542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Rectangle 45">
              <a:extLst>
                <a:ext uri="{FF2B5EF4-FFF2-40B4-BE49-F238E27FC236}">
                  <a16:creationId xmlns="" xmlns:a16="http://schemas.microsoft.com/office/drawing/2014/main" id="{84E5B87D-B0D6-4BFF-A355-885A5003EDF7}"/>
                </a:ext>
              </a:extLst>
            </p:cNvPr>
            <p:cNvSpPr/>
            <p:nvPr/>
          </p:nvSpPr>
          <p:spPr>
            <a:xfrm>
              <a:off x="2387115" y="3092454"/>
              <a:ext cx="249299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4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月中旬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-5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月下旬</a:t>
              </a: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="" xmlns:a16="http://schemas.microsoft.com/office/drawing/2014/main" id="{5CD1A424-04E5-49EE-B242-F410761857A3}"/>
                </a:ext>
              </a:extLst>
            </p:cNvPr>
            <p:cNvSpPr/>
            <p:nvPr/>
          </p:nvSpPr>
          <p:spPr bwMode="auto">
            <a:xfrm>
              <a:off x="3080150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16">
              <a:extLst>
                <a:ext uri="{FF2B5EF4-FFF2-40B4-BE49-F238E27FC236}">
                  <a16:creationId xmlns="" xmlns:a16="http://schemas.microsoft.com/office/drawing/2014/main" id="{5235F98F-1259-492C-ABC3-44ABF15E1CB0}"/>
                </a:ext>
              </a:extLst>
            </p:cNvPr>
            <p:cNvSpPr/>
            <p:nvPr/>
          </p:nvSpPr>
          <p:spPr bwMode="auto">
            <a:xfrm>
              <a:off x="4017981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Freeform 51">
              <a:extLst>
                <a:ext uri="{FF2B5EF4-FFF2-40B4-BE49-F238E27FC236}">
                  <a16:creationId xmlns="" xmlns:a16="http://schemas.microsoft.com/office/drawing/2014/main" id="{9F849574-329D-4CC9-9817-1BB5128831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5542" y="4500122"/>
              <a:ext cx="161270" cy="161270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Rectangle 52">
              <a:extLst>
                <a:ext uri="{FF2B5EF4-FFF2-40B4-BE49-F238E27FC236}">
                  <a16:creationId xmlns="" xmlns:a16="http://schemas.microsoft.com/office/drawing/2014/main" id="{27DF1B9D-2F04-4C59-AF50-94AE71A9C767}"/>
                </a:ext>
              </a:extLst>
            </p:cNvPr>
            <p:cNvSpPr/>
            <p:nvPr/>
          </p:nvSpPr>
          <p:spPr>
            <a:xfrm>
              <a:off x="2857488" y="3500444"/>
              <a:ext cx="150019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这段时间做</a:t>
              </a:r>
              <a:r>
                <a:rPr lang="en-US" altLang="zh-CN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660</a:t>
              </a:r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题</a:t>
              </a:r>
              <a:endParaRPr lang="ms-MY" sz="20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Open Sans Light" pitchFamily="34" charset="0"/>
              </a:endParaRPr>
            </a:p>
          </p:txBody>
        </p:sp>
      </p:grpSp>
      <p:grpSp>
        <p:nvGrpSpPr>
          <p:cNvPr id="32" name="Group 72">
            <a:extLst>
              <a:ext uri="{FF2B5EF4-FFF2-40B4-BE49-F238E27FC236}">
                <a16:creationId xmlns="" xmlns:a16="http://schemas.microsoft.com/office/drawing/2014/main" id="{22E4C902-ABDA-411C-97FF-F95B743D5EE2}"/>
              </a:ext>
            </a:extLst>
          </p:cNvPr>
          <p:cNvGrpSpPr/>
          <p:nvPr/>
        </p:nvGrpSpPr>
        <p:grpSpPr>
          <a:xfrm>
            <a:off x="6018949" y="1073444"/>
            <a:ext cx="2492990" cy="3572969"/>
            <a:chOff x="4573457" y="1241001"/>
            <a:chExt cx="2492990" cy="3572969"/>
          </a:xfrm>
        </p:grpSpPr>
        <p:sp>
          <p:nvSpPr>
            <p:cNvPr id="33" name="Oval 41">
              <a:extLst>
                <a:ext uri="{FF2B5EF4-FFF2-40B4-BE49-F238E27FC236}">
                  <a16:creationId xmlns="" xmlns:a16="http://schemas.microsoft.com/office/drawing/2014/main" id="{721EFD3C-B4B1-4EF0-B9C3-690D1ABE70D9}"/>
                </a:ext>
              </a:extLst>
            </p:cNvPr>
            <p:cNvSpPr/>
            <p:nvPr/>
          </p:nvSpPr>
          <p:spPr>
            <a:xfrm>
              <a:off x="4889825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Oval 42">
              <a:extLst>
                <a:ext uri="{FF2B5EF4-FFF2-40B4-BE49-F238E27FC236}">
                  <a16:creationId xmlns="" xmlns:a16="http://schemas.microsoft.com/office/drawing/2014/main" id="{ED6033B1-9784-4E4B-B220-5A6377E1719C}"/>
                </a:ext>
              </a:extLst>
            </p:cNvPr>
            <p:cNvSpPr/>
            <p:nvPr/>
          </p:nvSpPr>
          <p:spPr>
            <a:xfrm>
              <a:off x="4980762" y="1335349"/>
              <a:ext cx="1532542" cy="1532542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Rectangle 46">
              <a:extLst>
                <a:ext uri="{FF2B5EF4-FFF2-40B4-BE49-F238E27FC236}">
                  <a16:creationId xmlns="" xmlns:a16="http://schemas.microsoft.com/office/drawing/2014/main" id="{4FCA071C-D07D-455A-B0AB-FB5A59FADF22}"/>
                </a:ext>
              </a:extLst>
            </p:cNvPr>
            <p:cNvSpPr/>
            <p:nvPr/>
          </p:nvSpPr>
          <p:spPr>
            <a:xfrm>
              <a:off x="4573457" y="3105154"/>
              <a:ext cx="249299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5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月下旬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-6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月下旬</a:t>
              </a:r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="" xmlns:a16="http://schemas.microsoft.com/office/drawing/2014/main" id="{028249D9-A325-4D26-8C8F-44C9F8C5ECAA}"/>
                </a:ext>
              </a:extLst>
            </p:cNvPr>
            <p:cNvSpPr/>
            <p:nvPr/>
          </p:nvSpPr>
          <p:spPr bwMode="auto">
            <a:xfrm>
              <a:off x="5223290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="" xmlns:a16="http://schemas.microsoft.com/office/drawing/2014/main" id="{C8E8000D-55F1-43E0-A436-919A01B1E59E}"/>
                </a:ext>
              </a:extLst>
            </p:cNvPr>
            <p:cNvSpPr/>
            <p:nvPr/>
          </p:nvSpPr>
          <p:spPr bwMode="auto">
            <a:xfrm>
              <a:off x="6161121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55">
              <a:extLst>
                <a:ext uri="{FF2B5EF4-FFF2-40B4-BE49-F238E27FC236}">
                  <a16:creationId xmlns="" xmlns:a16="http://schemas.microsoft.com/office/drawing/2014/main" id="{417B5912-6E81-4363-B640-582FCE1E6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8682" y="4500121"/>
              <a:ext cx="332050" cy="313849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Rectangle 56">
              <a:extLst>
                <a:ext uri="{FF2B5EF4-FFF2-40B4-BE49-F238E27FC236}">
                  <a16:creationId xmlns="" xmlns:a16="http://schemas.microsoft.com/office/drawing/2014/main" id="{88E582D3-06D4-4EF0-A3A7-86E3C831F545}"/>
                </a:ext>
              </a:extLst>
            </p:cNvPr>
            <p:cNvSpPr/>
            <p:nvPr/>
          </p:nvSpPr>
          <p:spPr>
            <a:xfrm>
              <a:off x="5000628" y="3500444"/>
              <a:ext cx="15001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张宇</a:t>
              </a:r>
              <a:r>
                <a:rPr lang="en-US" altLang="zh-CN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1000</a:t>
              </a:r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题</a:t>
              </a:r>
              <a:endParaRPr lang="ms-MY" sz="20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Open Sans Light" pitchFamily="34" charset="0"/>
              </a:endParaRPr>
            </a:p>
          </p:txBody>
        </p:sp>
      </p:grpSp>
      <p:grpSp>
        <p:nvGrpSpPr>
          <p:cNvPr id="40" name="Group 73">
            <a:extLst>
              <a:ext uri="{FF2B5EF4-FFF2-40B4-BE49-F238E27FC236}">
                <a16:creationId xmlns="" xmlns:a16="http://schemas.microsoft.com/office/drawing/2014/main" id="{866AA1E3-78D4-4A33-80FF-3F3C1438AB60}"/>
              </a:ext>
            </a:extLst>
          </p:cNvPr>
          <p:cNvGrpSpPr/>
          <p:nvPr/>
        </p:nvGrpSpPr>
        <p:grpSpPr>
          <a:xfrm>
            <a:off x="9108943" y="2597595"/>
            <a:ext cx="1915909" cy="3890659"/>
            <a:chOff x="6913845" y="1241001"/>
            <a:chExt cx="1915909" cy="3890659"/>
          </a:xfrm>
        </p:grpSpPr>
        <p:sp>
          <p:nvSpPr>
            <p:cNvPr id="47" name="Oval 43">
              <a:extLst>
                <a:ext uri="{FF2B5EF4-FFF2-40B4-BE49-F238E27FC236}">
                  <a16:creationId xmlns="" xmlns:a16="http://schemas.microsoft.com/office/drawing/2014/main" id="{F1C580DC-29B3-4ADA-B3D1-44702AB14032}"/>
                </a:ext>
              </a:extLst>
            </p:cNvPr>
            <p:cNvSpPr/>
            <p:nvPr/>
          </p:nvSpPr>
          <p:spPr>
            <a:xfrm>
              <a:off x="7030876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Oval 44">
              <a:extLst>
                <a:ext uri="{FF2B5EF4-FFF2-40B4-BE49-F238E27FC236}">
                  <a16:creationId xmlns="" xmlns:a16="http://schemas.microsoft.com/office/drawing/2014/main" id="{146A85B1-9615-4467-98BA-8148D4BE9ADD}"/>
                </a:ext>
              </a:extLst>
            </p:cNvPr>
            <p:cNvSpPr/>
            <p:nvPr/>
          </p:nvSpPr>
          <p:spPr>
            <a:xfrm>
              <a:off x="7121813" y="1335349"/>
              <a:ext cx="1532542" cy="1532542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Rectangle 47">
              <a:extLst>
                <a:ext uri="{FF2B5EF4-FFF2-40B4-BE49-F238E27FC236}">
                  <a16:creationId xmlns="" xmlns:a16="http://schemas.microsoft.com/office/drawing/2014/main" id="{B1BE9EDA-CEA7-4433-81FA-913AD9E170BE}"/>
                </a:ext>
              </a:extLst>
            </p:cNvPr>
            <p:cNvSpPr/>
            <p:nvPr/>
          </p:nvSpPr>
          <p:spPr>
            <a:xfrm>
              <a:off x="6913845" y="3105154"/>
              <a:ext cx="19159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7</a:t>
              </a:r>
              <a:r>
                <a:rPr lang="zh-CN" altLang="en-US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月中旬</a:t>
              </a:r>
              <a:r>
                <a:rPr lang="en-US" altLang="zh-CN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-8</a:t>
              </a:r>
              <a:r>
                <a:rPr lang="zh-CN" altLang="en-US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月下旬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55" name="Rectangle 60">
              <a:extLst>
                <a:ext uri="{FF2B5EF4-FFF2-40B4-BE49-F238E27FC236}">
                  <a16:creationId xmlns="" xmlns:a16="http://schemas.microsoft.com/office/drawing/2014/main" id="{2C3160B4-EB73-48AC-B34D-890A943D1044}"/>
                </a:ext>
              </a:extLst>
            </p:cNvPr>
            <p:cNvSpPr/>
            <p:nvPr/>
          </p:nvSpPr>
          <p:spPr>
            <a:xfrm>
              <a:off x="7143768" y="3500444"/>
              <a:ext cx="1500198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李永乐复习全书，</a:t>
              </a:r>
              <a:r>
                <a:rPr lang="en-US" altLang="zh-CN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660</a:t>
              </a:r>
              <a:r>
                <a: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题做第二</a:t>
              </a:r>
              <a:r>
                <a:rPr lang="zh-CN" altLang="en-US" sz="20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遍以及张宇</a:t>
              </a:r>
              <a:r>
                <a:rPr lang="en-US" altLang="zh-CN" sz="20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1000</a:t>
              </a:r>
              <a:r>
                <a:rPr lang="zh-CN" altLang="en-US" sz="20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  <a:cs typeface="Open Sans Light" pitchFamily="34" charset="0"/>
                </a:rPr>
                <a:t>题。</a:t>
              </a:r>
              <a:endParaRPr lang="ms-MY" sz="20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Open Sans Ligh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14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0">
            <a:extLst>
              <a:ext uri="{FF2B5EF4-FFF2-40B4-BE49-F238E27FC236}">
                <a16:creationId xmlns="" xmlns:a16="http://schemas.microsoft.com/office/drawing/2014/main" id="{330E9944-191E-4C81-91E4-64742C734B92}"/>
              </a:ext>
            </a:extLst>
          </p:cNvPr>
          <p:cNvGrpSpPr>
            <a:grpSpLocks/>
          </p:cNvGrpSpPr>
          <p:nvPr/>
        </p:nvGrpSpPr>
        <p:grpSpPr bwMode="auto">
          <a:xfrm>
            <a:off x="5887503" y="1669249"/>
            <a:ext cx="4384057" cy="4054339"/>
            <a:chOff x="481945" y="2005305"/>
            <a:chExt cx="3676170" cy="3597111"/>
          </a:xfrm>
        </p:grpSpPr>
        <p:grpSp>
          <p:nvGrpSpPr>
            <p:cNvPr id="29" name="组合 21">
              <a:extLst>
                <a:ext uri="{FF2B5EF4-FFF2-40B4-BE49-F238E27FC236}">
                  <a16:creationId xmlns="" xmlns:a16="http://schemas.microsoft.com/office/drawing/2014/main" id="{D65CC6E9-4316-4059-9FB0-9E8D87D152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945" y="2005305"/>
              <a:ext cx="3676170" cy="3597111"/>
              <a:chOff x="5092700" y="2349726"/>
              <a:chExt cx="3461919" cy="2794297"/>
            </a:xfrm>
          </p:grpSpPr>
          <p:grpSp>
            <p:nvGrpSpPr>
              <p:cNvPr id="32" name="组合 16">
                <a:extLst>
                  <a:ext uri="{FF2B5EF4-FFF2-40B4-BE49-F238E27FC236}">
                    <a16:creationId xmlns="" xmlns:a16="http://schemas.microsoft.com/office/drawing/2014/main" id="{5D5E1358-1F9B-4724-B876-38150CD1E6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92700" y="2349726"/>
                <a:ext cx="3461919" cy="976730"/>
                <a:chOff x="4048881" y="1407145"/>
                <a:chExt cx="4073646" cy="564971"/>
              </a:xfrm>
            </p:grpSpPr>
            <p:sp>
              <p:nvSpPr>
                <p:cNvPr id="37" name="TextBox 35">
                  <a:extLst>
                    <a:ext uri="{FF2B5EF4-FFF2-40B4-BE49-F238E27FC236}">
                      <a16:creationId xmlns="" xmlns:a16="http://schemas.microsoft.com/office/drawing/2014/main" id="{E9B70473-6D33-4167-A51F-6E9BAF01270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48881" y="1633419"/>
                  <a:ext cx="4073646" cy="3386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just" eaLnBrk="1" hangingPunct="1"/>
                  <a:r>
                    <a:rPr lang="zh-CN" altLang="en-US" sz="20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华文仿宋" panose="02010600040101010101" pitchFamily="2" charset="-122"/>
                      <a:ea typeface="华文仿宋" panose="02010600040101010101" pitchFamily="2" charset="-122"/>
                    </a:rPr>
                    <a:t>做数学真</a:t>
                  </a:r>
                  <a:r>
                    <a:rPr lang="zh-CN" altLang="en-US" sz="20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华文仿宋" panose="02010600040101010101" pitchFamily="2" charset="-122"/>
                      <a:ea typeface="华文仿宋" panose="02010600040101010101" pitchFamily="2" charset="-122"/>
                    </a:rPr>
                    <a:t>题，每天上午做，按照三个小时来做</a:t>
                  </a:r>
                  <a:endParaRPr lang="en-US" altLang="zh-CN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endParaRPr>
                </a:p>
              </p:txBody>
            </p:sp>
            <p:sp>
              <p:nvSpPr>
                <p:cNvPr id="38" name="文本框 7">
                  <a:extLst>
                    <a:ext uri="{FF2B5EF4-FFF2-40B4-BE49-F238E27FC236}">
                      <a16:creationId xmlns="" xmlns:a16="http://schemas.microsoft.com/office/drawing/2014/main" id="{74F78F19-2AAD-4157-83E2-385C8F1919A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67394" y="1407145"/>
                  <a:ext cx="3385984" cy="3583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2400" b="1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1.</a:t>
                  </a:r>
                  <a:r>
                    <a:rPr lang="en-US" sz="24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9</a:t>
                  </a:r>
                  <a:r>
                    <a:rPr lang="zh-CN" altLang="en-US" sz="24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月初</a:t>
                  </a:r>
                  <a:r>
                    <a:rPr lang="en-US" altLang="zh-CN" sz="24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-10</a:t>
                  </a:r>
                  <a:r>
                    <a:rPr lang="zh-CN" altLang="en-US" sz="24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月中旬</a:t>
                  </a:r>
                  <a:endParaRPr lang="en-US" altLang="zh-CN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  <a:p>
                  <a:pPr>
                    <a:defRPr/>
                  </a:pPr>
                  <a:endParaRPr lang="zh-CN" altLang="en-US" sz="1867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34" name="文本框 13">
                <a:extLst>
                  <a:ext uri="{FF2B5EF4-FFF2-40B4-BE49-F238E27FC236}">
                    <a16:creationId xmlns="" xmlns:a16="http://schemas.microsoft.com/office/drawing/2014/main" id="{6E53F3E2-DDD6-4591-9816-9EB015EB15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92700" y="4914897"/>
                <a:ext cx="1871257" cy="229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7C129E7F-9519-4486-BADE-0B41C8E55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652" y="4518437"/>
              <a:ext cx="2841360" cy="819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867" b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</a:t>
              </a:r>
              <a:r>
                <a:rPr lang="en-US" sz="1867" b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</a:t>
              </a:r>
              <a:r>
                <a:rPr lang="zh-CN" altLang="en-US" sz="1867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11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月中旬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-11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月下旬</a:t>
              </a:r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defRPr/>
              </a:pPr>
              <a:r>
                <a:rPr lang="zh-CN" altLang="en-US" sz="20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rPr>
                <a:t> 做第二遍真题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954261" cy="1095114"/>
            <a:chOff x="522450" y="151086"/>
            <a:chExt cx="10954261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1374846" y="910023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3044795" y="243696"/>
              <a:ext cx="59551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考研</a:t>
              </a:r>
              <a:r>
                <a:rPr lang="zh-CN" altLang="en-US" sz="32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数学强化阶段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D4AAEA2-1152-437C-BDB9-DA45585870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22365" y="3444918"/>
            <a:ext cx="42491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2.10</a:t>
            </a:r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中旬</a:t>
            </a:r>
            <a:r>
              <a: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-11</a:t>
            </a:r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月上旬</a:t>
            </a:r>
            <a:endParaRPr lang="en-US" altLang="zh-CN" sz="240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做模拟题（真题题库）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34" y="1835474"/>
            <a:ext cx="4474626" cy="38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64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6286B9C2-56CC-49FE-8FB9-317B7914D79A}"/>
              </a:ext>
            </a:extLst>
          </p:cNvPr>
          <p:cNvSpPr/>
          <p:nvPr/>
        </p:nvSpPr>
        <p:spPr>
          <a:xfrm>
            <a:off x="6624911" y="3330258"/>
            <a:ext cx="4893324" cy="1084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8</a:t>
            </a:r>
            <a:r>
              <a:rPr lang="zh-CN" altLang="en-US" sz="2800" smtClean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月下旬</a:t>
            </a:r>
            <a:r>
              <a:rPr lang="en-US" altLang="zh-CN" sz="280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-</a:t>
            </a:r>
            <a:r>
              <a:rPr lang="en-US" altLang="zh-CN" sz="2800" smtClean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9</a:t>
            </a:r>
            <a:r>
              <a:rPr lang="zh-CN" altLang="en-US" sz="2800" smtClean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月上旬</a:t>
            </a:r>
            <a:endParaRPr lang="zh-CN" altLang="en-US" sz="280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2ABBBF7-99A0-40DE-A040-0854E76E23B3}"/>
              </a:ext>
            </a:extLst>
          </p:cNvPr>
          <p:cNvSpPr/>
          <p:nvPr/>
        </p:nvSpPr>
        <p:spPr>
          <a:xfrm>
            <a:off x="3425825" y="2754313"/>
            <a:ext cx="3100626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979E4D1-F898-414C-B126-7E71FB3418DB}"/>
              </a:ext>
            </a:extLst>
          </p:cNvPr>
          <p:cNvSpPr/>
          <p:nvPr/>
        </p:nvSpPr>
        <p:spPr>
          <a:xfrm>
            <a:off x="6371973" y="2947780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下一</a:t>
            </a:r>
            <a:r>
              <a:rPr lang="zh-CN" altLang="en-US" sz="32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阶段考研数学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3A114626-3D53-4211-8776-516FB8D81C1E}"/>
              </a:ext>
            </a:extLst>
          </p:cNvPr>
          <p:cNvSpPr/>
          <p:nvPr/>
        </p:nvSpPr>
        <p:spPr>
          <a:xfrm>
            <a:off x="1295942" y="3534494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2176" y="946870"/>
            <a:ext cx="2447925" cy="258762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7632E7-4190-4402-AA29-04A0550743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15171" y="2244545"/>
            <a:ext cx="1000114" cy="1019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2176" y="4733365"/>
            <a:ext cx="80054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8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月下旬我才到学校，这段时间就是把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自己抄写在本子上的错题，公式，还有高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数，线性代数的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整个框架整理了一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遍。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913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09D58D9-BB93-4B5E-98EE-F99213C47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795" y="2724732"/>
            <a:ext cx="3820812" cy="160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Roboto condensed"/>
              </a:rPr>
              <a:t>考研最后阶段</a:t>
            </a:r>
            <a:endParaRPr lang="en-US" altLang="ko-KR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Roboto condensed"/>
            </a:endParaRPr>
          </a:p>
          <a:p>
            <a:pPr algn="ctr">
              <a:lnSpc>
                <a:spcPct val="150000"/>
              </a:lnSpc>
            </a:pP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753" y="3250691"/>
            <a:ext cx="4435612" cy="2242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90765" y="2944906"/>
            <a:ext cx="48139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12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月初中旬我买了李林的预测卷做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，最后也没有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做完，</a:t>
            </a:r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12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中下旬我就再一次研究真题，研究自己的错题，但是隔一两天还是会做一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套真题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练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练手（最近几年真题我之前没有做，特意留下来的）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429001" y="1569651"/>
            <a:ext cx="6078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幼圆" panose="02010509060101010101" pitchFamily="49" charset="-122"/>
                <a:ea typeface="幼圆" panose="02010509060101010101" pitchFamily="49" charset="-122"/>
              </a:rPr>
              <a:t>最后也更要坚持住，不要浮躁</a:t>
            </a:r>
            <a:endParaRPr lang="zh-CN" altLang="en-US" sz="32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64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34" name="Freeform 6">
            <a:extLst>
              <a:ext uri="{FF2B5EF4-FFF2-40B4-BE49-F238E27FC236}">
                <a16:creationId xmlns="" xmlns:a16="http://schemas.microsoft.com/office/drawing/2014/main" id="{BFD10E22-337F-4DE1-A6C8-48D69236002D}"/>
              </a:ext>
            </a:extLst>
          </p:cNvPr>
          <p:cNvSpPr/>
          <p:nvPr/>
        </p:nvSpPr>
        <p:spPr bwMode="auto">
          <a:xfrm>
            <a:off x="5967075" y="2743554"/>
            <a:ext cx="2401570" cy="2306320"/>
          </a:xfrm>
          <a:prstGeom prst="teardrop">
            <a:avLst/>
          </a:prstGeom>
          <a:noFill/>
          <a:ln w="28575" cap="flat">
            <a:solidFill>
              <a:srgbClr val="3A9367"/>
            </a:solidFill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 dirty="0">
              <a:solidFill>
                <a:srgbClr val="3A93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Freeform 7">
            <a:extLst>
              <a:ext uri="{FF2B5EF4-FFF2-40B4-BE49-F238E27FC236}">
                <a16:creationId xmlns="" xmlns:a16="http://schemas.microsoft.com/office/drawing/2014/main" id="{0A237536-F6E1-4B07-A165-43FB30557237}"/>
              </a:ext>
            </a:extLst>
          </p:cNvPr>
          <p:cNvSpPr/>
          <p:nvPr/>
        </p:nvSpPr>
        <p:spPr bwMode="auto">
          <a:xfrm>
            <a:off x="8651532" y="2743035"/>
            <a:ext cx="2403475" cy="2233613"/>
          </a:xfrm>
          <a:prstGeom prst="teardrop">
            <a:avLst/>
          </a:prstGeom>
          <a:noFill/>
          <a:ln w="28575" cap="flat">
            <a:solidFill>
              <a:srgbClr val="3A9367"/>
            </a:solidFill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TextBox 24">
            <a:extLst>
              <a:ext uri="{FF2B5EF4-FFF2-40B4-BE49-F238E27FC236}">
                <a16:creationId xmlns="" xmlns:a16="http://schemas.microsoft.com/office/drawing/2014/main" id="{DC9F2ADF-8921-4FC7-B048-8800715AB4B9}"/>
              </a:ext>
            </a:extLst>
          </p:cNvPr>
          <p:cNvSpPr txBox="1"/>
          <p:nvPr/>
        </p:nvSpPr>
        <p:spPr>
          <a:xfrm>
            <a:off x="1814294" y="2971184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7-8</a:t>
            </a:r>
            <a:r>
              <a: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4" name="TextBox 24">
            <a:extLst>
              <a:ext uri="{FF2B5EF4-FFF2-40B4-BE49-F238E27FC236}">
                <a16:creationId xmlns="" xmlns:a16="http://schemas.microsoft.com/office/drawing/2014/main" id="{79583521-C8BF-4AA4-9B4E-C6F0584E18FF}"/>
              </a:ext>
            </a:extLst>
          </p:cNvPr>
          <p:cNvSpPr txBox="1"/>
          <p:nvPr/>
        </p:nvSpPr>
        <p:spPr>
          <a:xfrm>
            <a:off x="1814294" y="1858013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3-6</a:t>
            </a:r>
            <a:r>
              <a:rPr lang="zh-CN" altLang="en-US" sz="24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月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" name="TextBox 24">
            <a:extLst>
              <a:ext uri="{FF2B5EF4-FFF2-40B4-BE49-F238E27FC236}">
                <a16:creationId xmlns="" xmlns:a16="http://schemas.microsoft.com/office/drawing/2014/main" id="{F7471926-6F74-40BC-BA5A-FCAC642D3A23}"/>
              </a:ext>
            </a:extLst>
          </p:cNvPr>
          <p:cNvSpPr txBox="1"/>
          <p:nvPr/>
        </p:nvSpPr>
        <p:spPr>
          <a:xfrm>
            <a:off x="6358145" y="409448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考</a:t>
            </a:r>
            <a:r>
              <a:rPr lang="zh-CN" altLang="en-US" sz="1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研过程是艰辛的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TextBox 24">
            <a:extLst>
              <a:ext uri="{FF2B5EF4-FFF2-40B4-BE49-F238E27FC236}">
                <a16:creationId xmlns="" xmlns:a16="http://schemas.microsoft.com/office/drawing/2014/main" id="{2C5F8AB8-DB28-4865-A41B-7396CB37FAED}"/>
              </a:ext>
            </a:extLst>
          </p:cNvPr>
          <p:cNvSpPr txBox="1"/>
          <p:nvPr/>
        </p:nvSpPr>
        <p:spPr>
          <a:xfrm>
            <a:off x="9204214" y="38900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或冬或</a:t>
            </a:r>
            <a:r>
              <a:rPr lang="zh-CN" altLang="en-US" sz="1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夏请坚持住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7EC9EF7E-B4A8-4B3C-91FA-052EF6C936CA}"/>
              </a:ext>
            </a:extLst>
          </p:cNvPr>
          <p:cNvGrpSpPr/>
          <p:nvPr/>
        </p:nvGrpSpPr>
        <p:grpSpPr>
          <a:xfrm>
            <a:off x="6959262" y="3202016"/>
            <a:ext cx="417195" cy="786765"/>
            <a:chOff x="4670" y="4925"/>
            <a:chExt cx="260" cy="512"/>
          </a:xfrm>
          <a:solidFill>
            <a:srgbClr val="3A9367"/>
          </a:solidFill>
        </p:grpSpPr>
        <p:sp>
          <p:nvSpPr>
            <p:cNvPr id="49" name="Freeform 81">
              <a:extLst>
                <a:ext uri="{FF2B5EF4-FFF2-40B4-BE49-F238E27FC236}">
                  <a16:creationId xmlns="" xmlns:a16="http://schemas.microsoft.com/office/drawing/2014/main" id="{45157A2B-56AC-45BA-B7F8-576429DFC446}"/>
                </a:ext>
              </a:extLst>
            </p:cNvPr>
            <p:cNvSpPr/>
            <p:nvPr/>
          </p:nvSpPr>
          <p:spPr bwMode="auto">
            <a:xfrm>
              <a:off x="4670" y="5095"/>
              <a:ext cx="260" cy="343"/>
            </a:xfrm>
            <a:custGeom>
              <a:avLst/>
              <a:gdLst>
                <a:gd name="T0" fmla="*/ 72 w 72"/>
                <a:gd name="T1" fmla="*/ 30 h 96"/>
                <a:gd name="T2" fmla="*/ 72 w 72"/>
                <a:gd name="T3" fmla="*/ 6 h 96"/>
                <a:gd name="T4" fmla="*/ 66 w 72"/>
                <a:gd name="T5" fmla="*/ 0 h 96"/>
                <a:gd name="T6" fmla="*/ 60 w 72"/>
                <a:gd name="T7" fmla="*/ 6 h 96"/>
                <a:gd name="T8" fmla="*/ 60 w 72"/>
                <a:gd name="T9" fmla="*/ 30 h 96"/>
                <a:gd name="T10" fmla="*/ 36 w 72"/>
                <a:gd name="T11" fmla="*/ 54 h 96"/>
                <a:gd name="T12" fmla="*/ 12 w 72"/>
                <a:gd name="T13" fmla="*/ 30 h 96"/>
                <a:gd name="T14" fmla="*/ 12 w 72"/>
                <a:gd name="T15" fmla="*/ 6 h 96"/>
                <a:gd name="T16" fmla="*/ 6 w 72"/>
                <a:gd name="T17" fmla="*/ 0 h 96"/>
                <a:gd name="T18" fmla="*/ 0 w 72"/>
                <a:gd name="T19" fmla="*/ 6 h 96"/>
                <a:gd name="T20" fmla="*/ 0 w 72"/>
                <a:gd name="T21" fmla="*/ 30 h 96"/>
                <a:gd name="T22" fmla="*/ 30 w 72"/>
                <a:gd name="T23" fmla="*/ 66 h 96"/>
                <a:gd name="T24" fmla="*/ 30 w 72"/>
                <a:gd name="T25" fmla="*/ 84 h 96"/>
                <a:gd name="T26" fmla="*/ 6 w 72"/>
                <a:gd name="T27" fmla="*/ 84 h 96"/>
                <a:gd name="T28" fmla="*/ 0 w 72"/>
                <a:gd name="T29" fmla="*/ 90 h 96"/>
                <a:gd name="T30" fmla="*/ 6 w 72"/>
                <a:gd name="T31" fmla="*/ 96 h 96"/>
                <a:gd name="T32" fmla="*/ 66 w 72"/>
                <a:gd name="T33" fmla="*/ 96 h 96"/>
                <a:gd name="T34" fmla="*/ 72 w 72"/>
                <a:gd name="T35" fmla="*/ 90 h 96"/>
                <a:gd name="T36" fmla="*/ 66 w 72"/>
                <a:gd name="T37" fmla="*/ 84 h 96"/>
                <a:gd name="T38" fmla="*/ 42 w 72"/>
                <a:gd name="T39" fmla="*/ 84 h 96"/>
                <a:gd name="T40" fmla="*/ 42 w 72"/>
                <a:gd name="T41" fmla="*/ 66 h 96"/>
                <a:gd name="T42" fmla="*/ 72 w 72"/>
                <a:gd name="T43" fmla="*/ 3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96">
                  <a:moveTo>
                    <a:pt x="72" y="30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3"/>
                    <a:pt x="69" y="0"/>
                    <a:pt x="66" y="0"/>
                  </a:cubicBezTo>
                  <a:cubicBezTo>
                    <a:pt x="63" y="0"/>
                    <a:pt x="60" y="3"/>
                    <a:pt x="60" y="6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1"/>
                    <a:pt x="60" y="54"/>
                    <a:pt x="36" y="54"/>
                  </a:cubicBezTo>
                  <a:cubicBezTo>
                    <a:pt x="13" y="54"/>
                    <a:pt x="12" y="32"/>
                    <a:pt x="12" y="3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2"/>
                    <a:pt x="6" y="63"/>
                    <a:pt x="30" y="66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3" y="84"/>
                    <a:pt x="0" y="87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9" y="96"/>
                    <a:pt x="72" y="93"/>
                    <a:pt x="72" y="90"/>
                  </a:cubicBezTo>
                  <a:cubicBezTo>
                    <a:pt x="72" y="87"/>
                    <a:pt x="69" y="84"/>
                    <a:pt x="66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66" y="63"/>
                    <a:pt x="72" y="42"/>
                    <a:pt x="72" y="3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82">
              <a:extLst>
                <a:ext uri="{FF2B5EF4-FFF2-40B4-BE49-F238E27FC236}">
                  <a16:creationId xmlns="" xmlns:a16="http://schemas.microsoft.com/office/drawing/2014/main" id="{1914092A-3E3F-483F-8E55-652B1143F8D0}"/>
                </a:ext>
              </a:extLst>
            </p:cNvPr>
            <p:cNvSpPr/>
            <p:nvPr/>
          </p:nvSpPr>
          <p:spPr bwMode="auto">
            <a:xfrm>
              <a:off x="4735" y="4925"/>
              <a:ext cx="130" cy="343"/>
            </a:xfrm>
            <a:custGeom>
              <a:avLst/>
              <a:gdLst>
                <a:gd name="T0" fmla="*/ 18 w 36"/>
                <a:gd name="T1" fmla="*/ 96 h 96"/>
                <a:gd name="T2" fmla="*/ 36 w 36"/>
                <a:gd name="T3" fmla="*/ 78 h 96"/>
                <a:gd name="T4" fmla="*/ 36 w 36"/>
                <a:gd name="T5" fmla="*/ 54 h 96"/>
                <a:gd name="T6" fmla="*/ 0 w 36"/>
                <a:gd name="T7" fmla="*/ 54 h 96"/>
                <a:gd name="T8" fmla="*/ 0 w 36"/>
                <a:gd name="T9" fmla="*/ 48 h 96"/>
                <a:gd name="T10" fmla="*/ 36 w 36"/>
                <a:gd name="T11" fmla="*/ 48 h 96"/>
                <a:gd name="T12" fmla="*/ 36 w 36"/>
                <a:gd name="T13" fmla="*/ 18 h 96"/>
                <a:gd name="T14" fmla="*/ 18 w 36"/>
                <a:gd name="T15" fmla="*/ 0 h 96"/>
                <a:gd name="T16" fmla="*/ 0 w 36"/>
                <a:gd name="T17" fmla="*/ 18 h 96"/>
                <a:gd name="T18" fmla="*/ 0 w 36"/>
                <a:gd name="T19" fmla="*/ 78 h 96"/>
                <a:gd name="T20" fmla="*/ 18 w 36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96">
                  <a:moveTo>
                    <a:pt x="18" y="96"/>
                  </a:moveTo>
                  <a:cubicBezTo>
                    <a:pt x="28" y="96"/>
                    <a:pt x="36" y="88"/>
                    <a:pt x="36" y="7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8" y="96"/>
                    <a:pt x="18" y="9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FDD2C2F4-B2CF-4F3B-A5E3-E28CD70694DA}"/>
              </a:ext>
            </a:extLst>
          </p:cNvPr>
          <p:cNvGrpSpPr/>
          <p:nvPr/>
        </p:nvGrpSpPr>
        <p:grpSpPr>
          <a:xfrm>
            <a:off x="9673570" y="3149319"/>
            <a:ext cx="501650" cy="587375"/>
            <a:chOff x="8555" y="4960"/>
            <a:chExt cx="430" cy="529"/>
          </a:xfrm>
          <a:solidFill>
            <a:srgbClr val="3A9367"/>
          </a:solidFill>
        </p:grpSpPr>
        <p:sp>
          <p:nvSpPr>
            <p:cNvPr id="54" name="Rectangle 94">
              <a:extLst>
                <a:ext uri="{FF2B5EF4-FFF2-40B4-BE49-F238E27FC236}">
                  <a16:creationId xmlns="" xmlns:a16="http://schemas.microsoft.com/office/drawing/2014/main" id="{77CD27C2-8CF5-4798-95CF-80BC228FE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Rectangle 95">
              <a:extLst>
                <a:ext uri="{FF2B5EF4-FFF2-40B4-BE49-F238E27FC236}">
                  <a16:creationId xmlns="" xmlns:a16="http://schemas.microsoft.com/office/drawing/2014/main" id="{E0FAAE44-1182-4765-BA26-8374805BC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Rectangle 96">
              <a:extLst>
                <a:ext uri="{FF2B5EF4-FFF2-40B4-BE49-F238E27FC236}">
                  <a16:creationId xmlns="" xmlns:a16="http://schemas.microsoft.com/office/drawing/2014/main" id="{3C8FC51C-833D-4C2A-85F7-9FC7DF8EA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Rectangle 97">
              <a:extLst>
                <a:ext uri="{FF2B5EF4-FFF2-40B4-BE49-F238E27FC236}">
                  <a16:creationId xmlns="" xmlns:a16="http://schemas.microsoft.com/office/drawing/2014/main" id="{FAADA242-AE8A-44D2-8703-96924758F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Rectangle 98">
              <a:extLst>
                <a:ext uri="{FF2B5EF4-FFF2-40B4-BE49-F238E27FC236}">
                  <a16:creationId xmlns="" xmlns:a16="http://schemas.microsoft.com/office/drawing/2014/main" id="{DEBB61FF-86E3-46F1-803C-278951F61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Rectangle 99">
              <a:extLst>
                <a:ext uri="{FF2B5EF4-FFF2-40B4-BE49-F238E27FC236}">
                  <a16:creationId xmlns="" xmlns:a16="http://schemas.microsoft.com/office/drawing/2014/main" id="{4D497A5B-E425-49F5-8BC5-E9C0FF775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Rectangle 100">
              <a:extLst>
                <a:ext uri="{FF2B5EF4-FFF2-40B4-BE49-F238E27FC236}">
                  <a16:creationId xmlns="" xmlns:a16="http://schemas.microsoft.com/office/drawing/2014/main" id="{A7791C84-8C88-4E9E-81C3-4DAE262A4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Rectangle 101">
              <a:extLst>
                <a:ext uri="{FF2B5EF4-FFF2-40B4-BE49-F238E27FC236}">
                  <a16:creationId xmlns="" xmlns:a16="http://schemas.microsoft.com/office/drawing/2014/main" id="{4A421D67-9AC7-4A0F-BFF0-724661487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02">
              <a:extLst>
                <a:ext uri="{FF2B5EF4-FFF2-40B4-BE49-F238E27FC236}">
                  <a16:creationId xmlns="" xmlns:a16="http://schemas.microsoft.com/office/drawing/2014/main" id="{BC132EE0-ABD3-43BC-8D00-C25BA1D6136D}"/>
                </a:ext>
              </a:extLst>
            </p:cNvPr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03">
              <a:extLst>
                <a:ext uri="{FF2B5EF4-FFF2-40B4-BE49-F238E27FC236}">
                  <a16:creationId xmlns="" xmlns:a16="http://schemas.microsoft.com/office/drawing/2014/main" id="{BBB0EF40-A42A-4350-AD52-6E0D4E287BDA}"/>
                </a:ext>
              </a:extLst>
            </p:cNvPr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Rectangle 104">
              <a:extLst>
                <a:ext uri="{FF2B5EF4-FFF2-40B4-BE49-F238E27FC236}">
                  <a16:creationId xmlns="" xmlns:a16="http://schemas.microsoft.com/office/drawing/2014/main" id="{557FD80B-2DF0-4889-A8B4-970853191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Rectangle 105">
              <a:extLst>
                <a:ext uri="{FF2B5EF4-FFF2-40B4-BE49-F238E27FC236}">
                  <a16:creationId xmlns="" xmlns:a16="http://schemas.microsoft.com/office/drawing/2014/main" id="{46230231-500C-47C0-A80B-4EF0D2BB2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06">
              <a:extLst>
                <a:ext uri="{FF2B5EF4-FFF2-40B4-BE49-F238E27FC236}">
                  <a16:creationId xmlns="" xmlns:a16="http://schemas.microsoft.com/office/drawing/2014/main" id="{02AB6BF6-BAC3-4C24-A115-42A48B41984A}"/>
                </a:ext>
              </a:extLst>
            </p:cNvPr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07">
              <a:extLst>
                <a:ext uri="{FF2B5EF4-FFF2-40B4-BE49-F238E27FC236}">
                  <a16:creationId xmlns="" xmlns:a16="http://schemas.microsoft.com/office/drawing/2014/main" id="{F7A7A959-CB46-4E2F-BC4B-6623525399CC}"/>
                </a:ext>
              </a:extLst>
            </p:cNvPr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538520" y="406255"/>
            <a:ext cx="5389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mtClean="0">
                <a:latin typeface="幼圆" panose="02010509060101010101" pitchFamily="49" charset="-122"/>
                <a:ea typeface="幼圆" panose="02010509060101010101" pitchFamily="49" charset="-122"/>
              </a:rPr>
              <a:t>考研英语</a:t>
            </a:r>
            <a:endParaRPr lang="zh-CN" altLang="en-US" sz="32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4075" y="2501153"/>
            <a:ext cx="3622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  反复记单词</a:t>
            </a:r>
            <a:endParaRPr lang="zh-CN" altLang="en-US" sz="24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2317" y="3431089"/>
            <a:ext cx="449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   第一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遍粗略的做真题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17" y="4094485"/>
            <a:ext cx="4029635" cy="2266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77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grpSp>
        <p:nvGrpSpPr>
          <p:cNvPr id="23" name="Group 46">
            <a:extLst>
              <a:ext uri="{FF2B5EF4-FFF2-40B4-BE49-F238E27FC236}">
                <a16:creationId xmlns="" xmlns:a16="http://schemas.microsoft.com/office/drawing/2014/main" id="{D5CD1647-D834-4149-B489-D3184D2218A2}"/>
              </a:ext>
            </a:extLst>
          </p:cNvPr>
          <p:cNvGrpSpPr/>
          <p:nvPr/>
        </p:nvGrpSpPr>
        <p:grpSpPr>
          <a:xfrm>
            <a:off x="1536226" y="5067032"/>
            <a:ext cx="2214578" cy="1062130"/>
            <a:chOff x="571472" y="2857502"/>
            <a:chExt cx="2214578" cy="716926"/>
          </a:xfrm>
        </p:grpSpPr>
        <p:sp>
          <p:nvSpPr>
            <p:cNvPr id="24" name="Oval 12">
              <a:extLst>
                <a:ext uri="{FF2B5EF4-FFF2-40B4-BE49-F238E27FC236}">
                  <a16:creationId xmlns="" xmlns:a16="http://schemas.microsoft.com/office/drawing/2014/main" id="{E5C89068-A93C-4D84-A7A6-E3C693EA29CB}"/>
                </a:ext>
              </a:extLst>
            </p:cNvPr>
            <p:cNvSpPr/>
            <p:nvPr/>
          </p:nvSpPr>
          <p:spPr>
            <a:xfrm>
              <a:off x="642910" y="2857502"/>
              <a:ext cx="551370" cy="551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Rectangle 18">
              <a:extLst>
                <a:ext uri="{FF2B5EF4-FFF2-40B4-BE49-F238E27FC236}">
                  <a16:creationId xmlns="" xmlns:a16="http://schemas.microsoft.com/office/drawing/2014/main" id="{D354ECB2-4BE1-4F38-8FCC-B45C5EE04317}"/>
                </a:ext>
              </a:extLst>
            </p:cNvPr>
            <p:cNvSpPr/>
            <p:nvPr/>
          </p:nvSpPr>
          <p:spPr>
            <a:xfrm>
              <a:off x="571472" y="3429006"/>
              <a:ext cx="2214578" cy="1454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id-ID" sz="800">
                <a:solidFill>
                  <a:schemeClr val="tx1">
                    <a:lumMod val="85000"/>
                    <a:lumOff val="1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26" name="Rectangle 19">
              <a:extLst>
                <a:ext uri="{FF2B5EF4-FFF2-40B4-BE49-F238E27FC236}">
                  <a16:creationId xmlns="" xmlns:a16="http://schemas.microsoft.com/office/drawing/2014/main" id="{4AE57F4D-E93B-44CF-893E-DF88B24868F9}"/>
                </a:ext>
              </a:extLst>
            </p:cNvPr>
            <p:cNvSpPr/>
            <p:nvPr/>
          </p:nvSpPr>
          <p:spPr>
            <a:xfrm>
              <a:off x="1214414" y="3000378"/>
              <a:ext cx="184731" cy="1765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27" name="AutoShape 47">
              <a:extLst>
                <a:ext uri="{FF2B5EF4-FFF2-40B4-BE49-F238E27FC236}">
                  <a16:creationId xmlns="" xmlns:a16="http://schemas.microsoft.com/office/drawing/2014/main" id="{440BEF47-F9B6-49C8-80CD-E64D3E18A1A6}"/>
                </a:ext>
              </a:extLst>
            </p:cNvPr>
            <p:cNvSpPr/>
            <p:nvPr/>
          </p:nvSpPr>
          <p:spPr bwMode="auto">
            <a:xfrm>
              <a:off x="751385" y="2984062"/>
              <a:ext cx="318394" cy="318392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solidFill>
              <a:srgbClr val="3A93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58" name="Group 47">
            <a:extLst>
              <a:ext uri="{FF2B5EF4-FFF2-40B4-BE49-F238E27FC236}">
                <a16:creationId xmlns="" xmlns:a16="http://schemas.microsoft.com/office/drawing/2014/main" id="{7C3F413A-4E75-4BCB-835D-8B39166A3420}"/>
              </a:ext>
            </a:extLst>
          </p:cNvPr>
          <p:cNvGrpSpPr/>
          <p:nvPr/>
        </p:nvGrpSpPr>
        <p:grpSpPr>
          <a:xfrm>
            <a:off x="1910406" y="2177617"/>
            <a:ext cx="2761210" cy="1288249"/>
            <a:chOff x="571472" y="1357304"/>
            <a:chExt cx="2214578" cy="786948"/>
          </a:xfrm>
        </p:grpSpPr>
        <p:sp>
          <p:nvSpPr>
            <p:cNvPr id="59" name="Oval 10">
              <a:extLst>
                <a:ext uri="{FF2B5EF4-FFF2-40B4-BE49-F238E27FC236}">
                  <a16:creationId xmlns="" xmlns:a16="http://schemas.microsoft.com/office/drawing/2014/main" id="{A55CF7C7-8E48-4C47-9FC1-47ABF654EEB5}"/>
                </a:ext>
              </a:extLst>
            </p:cNvPr>
            <p:cNvSpPr/>
            <p:nvPr/>
          </p:nvSpPr>
          <p:spPr>
            <a:xfrm>
              <a:off x="642910" y="1357304"/>
              <a:ext cx="551370" cy="551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Rectangle 14">
              <a:extLst>
                <a:ext uri="{FF2B5EF4-FFF2-40B4-BE49-F238E27FC236}">
                  <a16:creationId xmlns="" xmlns:a16="http://schemas.microsoft.com/office/drawing/2014/main" id="{53CCFBAE-C607-42BC-983C-BEFAFF231513}"/>
                </a:ext>
              </a:extLst>
            </p:cNvPr>
            <p:cNvSpPr/>
            <p:nvPr/>
          </p:nvSpPr>
          <p:spPr>
            <a:xfrm>
              <a:off x="571472" y="1928808"/>
              <a:ext cx="221457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id-ID" sz="800">
                <a:solidFill>
                  <a:schemeClr val="tx1">
                    <a:lumMod val="85000"/>
                    <a:lumOff val="1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1" name="Rectangle 15">
              <a:extLst>
                <a:ext uri="{FF2B5EF4-FFF2-40B4-BE49-F238E27FC236}">
                  <a16:creationId xmlns="" xmlns:a16="http://schemas.microsoft.com/office/drawing/2014/main" id="{F6DB8C1A-43C0-43D7-BB5E-7DD654E830F6}"/>
                </a:ext>
              </a:extLst>
            </p:cNvPr>
            <p:cNvSpPr/>
            <p:nvPr/>
          </p:nvSpPr>
          <p:spPr>
            <a:xfrm>
              <a:off x="1214414" y="1500180"/>
              <a:ext cx="18473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grpSp>
          <p:nvGrpSpPr>
            <p:cNvPr id="62" name="Group 43">
              <a:extLst>
                <a:ext uri="{FF2B5EF4-FFF2-40B4-BE49-F238E27FC236}">
                  <a16:creationId xmlns="" xmlns:a16="http://schemas.microsoft.com/office/drawing/2014/main" id="{5F77A845-3A6C-45D5-A329-1B14C38D2F78}"/>
                </a:ext>
              </a:extLst>
            </p:cNvPr>
            <p:cNvGrpSpPr/>
            <p:nvPr/>
          </p:nvGrpSpPr>
          <p:grpSpPr>
            <a:xfrm>
              <a:off x="763153" y="1487871"/>
              <a:ext cx="318936" cy="268320"/>
              <a:chOff x="0" y="4815619"/>
              <a:chExt cx="366676" cy="308484"/>
            </a:xfrm>
            <a:solidFill>
              <a:schemeClr val="bg1"/>
            </a:solidFill>
          </p:grpSpPr>
          <p:sp>
            <p:nvSpPr>
              <p:cNvPr id="63" name="AutoShape 120">
                <a:extLst>
                  <a:ext uri="{FF2B5EF4-FFF2-40B4-BE49-F238E27FC236}">
                    <a16:creationId xmlns="" xmlns:a16="http://schemas.microsoft.com/office/drawing/2014/main" id="{B3912AD1-FB15-48A1-BA42-0021EE432CC4}"/>
                  </a:ext>
                </a:extLst>
              </p:cNvPr>
              <p:cNvSpPr/>
              <p:nvPr/>
            </p:nvSpPr>
            <p:spPr bwMode="auto">
              <a:xfrm>
                <a:off x="91981" y="4895714"/>
                <a:ext cx="182712" cy="1827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4" name="AutoShape 121">
                <a:extLst>
                  <a:ext uri="{FF2B5EF4-FFF2-40B4-BE49-F238E27FC236}">
                    <a16:creationId xmlns="" xmlns:a16="http://schemas.microsoft.com/office/drawing/2014/main" id="{CA7BC2B9-39DE-49A0-9189-9C5E7F102E0F}"/>
                  </a:ext>
                </a:extLst>
              </p:cNvPr>
              <p:cNvSpPr/>
              <p:nvPr/>
            </p:nvSpPr>
            <p:spPr bwMode="auto">
              <a:xfrm>
                <a:off x="137660" y="4941391"/>
                <a:ext cx="51310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5" name="AutoShape 122">
                <a:extLst>
                  <a:ext uri="{FF2B5EF4-FFF2-40B4-BE49-F238E27FC236}">
                    <a16:creationId xmlns="" xmlns:a16="http://schemas.microsoft.com/office/drawing/2014/main" id="{477F4BDC-630B-4471-B625-F2D2E641D148}"/>
                  </a:ext>
                </a:extLst>
              </p:cNvPr>
              <p:cNvSpPr/>
              <p:nvPr/>
            </p:nvSpPr>
            <p:spPr bwMode="auto">
              <a:xfrm>
                <a:off x="0" y="4815619"/>
                <a:ext cx="366676" cy="30848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756013" y="2590910"/>
            <a:ext cx="2515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幼圆" panose="02010509060101010101" pitchFamily="49" charset="-122"/>
                <a:ea typeface="幼圆" panose="02010509060101010101" pitchFamily="49" charset="-122"/>
              </a:rPr>
              <a:t>9-11</a:t>
            </a:r>
            <a:r>
              <a:rPr lang="zh-CN" altLang="en-US" sz="2400" smtClean="0">
                <a:latin typeface="幼圆" panose="02010509060101010101" pitchFamily="49" charset="-122"/>
                <a:ea typeface="幼圆" panose="02010509060101010101" pitchFamily="49" charset="-122"/>
              </a:rPr>
              <a:t>月中旬</a:t>
            </a:r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20706" y="3082741"/>
            <a:ext cx="43128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latin typeface="华文仿宋" panose="02010600040101010101" pitchFamily="2" charset="-122"/>
                <a:ea typeface="华文仿宋" panose="02010600040101010101" pitchFamily="2" charset="-122"/>
              </a:rPr>
              <a:t>9-11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月第二次做真题，这一次很慢，很仔细的看每一个句子的结构，翻译，总结文章思路</a:t>
            </a:r>
            <a:r>
              <a:rPr lang="zh-CN" altLang="en-US" sz="2400"/>
              <a:t>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9168" y="5067032"/>
            <a:ext cx="4503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华文仿宋" panose="02010600040101010101" pitchFamily="2" charset="-122"/>
                <a:ea typeface="华文仿宋" panose="02010600040101010101" pitchFamily="2" charset="-122"/>
              </a:rPr>
              <a:t>11</a:t>
            </a:r>
            <a:r>
              <a:rPr lang="zh-CN" altLang="en-US" sz="2400">
                <a:latin typeface="华文仿宋" panose="02010600040101010101" pitchFamily="2" charset="-122"/>
                <a:ea typeface="华文仿宋" panose="02010600040101010101" pitchFamily="2" charset="-122"/>
              </a:rPr>
              <a:t>月底看过写作视频，看过新题型的视频，看过英语阅读的个别解析。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24" y="1448779"/>
            <a:ext cx="3697941" cy="468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8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422464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7" name="Rectangle 14">
            <a:extLst>
              <a:ext uri="{FF2B5EF4-FFF2-40B4-BE49-F238E27FC236}">
                <a16:creationId xmlns="" xmlns:a16="http://schemas.microsoft.com/office/drawing/2014/main" id="{E96FD35F-4C0B-4F45-B04C-0D585E48DD4D}"/>
              </a:ext>
            </a:extLst>
          </p:cNvPr>
          <p:cNvSpPr/>
          <p:nvPr/>
        </p:nvSpPr>
        <p:spPr bwMode="auto">
          <a:xfrm>
            <a:off x="5332379" y="2819106"/>
            <a:ext cx="4392488" cy="86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numCol="2" spcCol="457200" anchor="t"/>
          <a:lstStyle/>
          <a:p>
            <a:pPr algn="just">
              <a:lnSpc>
                <a:spcPct val="125000"/>
              </a:lnSpc>
            </a:pP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Lato Light" pitchFamily="34" charset="0"/>
              <a:ea typeface="MS PGothic" panose="020B0600070205080204" charset="-128"/>
              <a:cs typeface="Lato Light" pitchFamily="34" charset="0"/>
              <a:sym typeface="Lato Light" pitchFamily="34" charset="0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="" xmlns:a16="http://schemas.microsoft.com/office/drawing/2014/main" id="{B26968E9-A924-42DE-AE03-D5509EE22B2A}"/>
              </a:ext>
            </a:extLst>
          </p:cNvPr>
          <p:cNvSpPr/>
          <p:nvPr/>
        </p:nvSpPr>
        <p:spPr bwMode="auto">
          <a:xfrm>
            <a:off x="5332379" y="2445469"/>
            <a:ext cx="5640421" cy="37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20000"/>
              </a:spcBef>
            </a:pP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后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期考研英语学习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grpSp>
        <p:nvGrpSpPr>
          <p:cNvPr id="9" name="Group 5">
            <a:extLst>
              <a:ext uri="{FF2B5EF4-FFF2-40B4-BE49-F238E27FC236}">
                <a16:creationId xmlns="" xmlns:a16="http://schemas.microsoft.com/office/drawing/2014/main" id="{7FB7A54A-115E-4D75-8AE4-0BB95D2DDBBA}"/>
              </a:ext>
            </a:extLst>
          </p:cNvPr>
          <p:cNvGrpSpPr/>
          <p:nvPr/>
        </p:nvGrpSpPr>
        <p:grpSpPr>
          <a:xfrm>
            <a:off x="958733" y="2115146"/>
            <a:ext cx="3904012" cy="2354216"/>
            <a:chOff x="521503" y="1608889"/>
            <a:chExt cx="2615670" cy="1577314"/>
          </a:xfrm>
        </p:grpSpPr>
        <p:sp>
          <p:nvSpPr>
            <p:cNvPr id="10" name="Oval 103">
              <a:extLst>
                <a:ext uri="{FF2B5EF4-FFF2-40B4-BE49-F238E27FC236}">
                  <a16:creationId xmlns="" xmlns:a16="http://schemas.microsoft.com/office/drawing/2014/main" id="{F21C4334-5EBF-48C2-AB2D-FD4CCA2B7B80}"/>
                </a:ext>
              </a:extLst>
            </p:cNvPr>
            <p:cNvSpPr/>
            <p:nvPr/>
          </p:nvSpPr>
          <p:spPr bwMode="auto">
            <a:xfrm>
              <a:off x="1277289" y="2008315"/>
              <a:ext cx="1177888" cy="1177888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" name="Oval 1">
              <a:extLst>
                <a:ext uri="{FF2B5EF4-FFF2-40B4-BE49-F238E27FC236}">
                  <a16:creationId xmlns="" xmlns:a16="http://schemas.microsoft.com/office/drawing/2014/main" id="{3439BF90-F21C-45D3-A2D5-BBB0F30ABD40}"/>
                </a:ext>
              </a:extLst>
            </p:cNvPr>
            <p:cNvSpPr/>
            <p:nvPr/>
          </p:nvSpPr>
          <p:spPr bwMode="auto">
            <a:xfrm>
              <a:off x="521503" y="1608889"/>
              <a:ext cx="2615670" cy="1577314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12" name="Oval 2">
            <a:extLst>
              <a:ext uri="{FF2B5EF4-FFF2-40B4-BE49-F238E27FC236}">
                <a16:creationId xmlns="" xmlns:a16="http://schemas.microsoft.com/office/drawing/2014/main" id="{3BAEADC8-23ED-4F9A-8A49-C3D7EEC1AC41}"/>
              </a:ext>
            </a:extLst>
          </p:cNvPr>
          <p:cNvSpPr/>
          <p:nvPr/>
        </p:nvSpPr>
        <p:spPr bwMode="auto">
          <a:xfrm>
            <a:off x="3897536" y="2912549"/>
            <a:ext cx="413495" cy="413495"/>
          </a:xfrm>
          <a:prstGeom prst="ellipse">
            <a:avLst/>
          </a:prstGeom>
          <a:solidFill>
            <a:srgbClr val="3A936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" name="Oval 100">
            <a:extLst>
              <a:ext uri="{FF2B5EF4-FFF2-40B4-BE49-F238E27FC236}">
                <a16:creationId xmlns="" xmlns:a16="http://schemas.microsoft.com/office/drawing/2014/main" id="{790F48E5-DB23-4250-BA13-A2CC77F0DAB1}"/>
              </a:ext>
            </a:extLst>
          </p:cNvPr>
          <p:cNvSpPr/>
          <p:nvPr/>
        </p:nvSpPr>
        <p:spPr bwMode="auto">
          <a:xfrm>
            <a:off x="4323478" y="3749507"/>
            <a:ext cx="206748" cy="206748"/>
          </a:xfrm>
          <a:prstGeom prst="ellipse">
            <a:avLst/>
          </a:prstGeom>
          <a:solidFill>
            <a:srgbClr val="3A936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Oval 101">
            <a:extLst>
              <a:ext uri="{FF2B5EF4-FFF2-40B4-BE49-F238E27FC236}">
                <a16:creationId xmlns="" xmlns:a16="http://schemas.microsoft.com/office/drawing/2014/main" id="{64D63EF8-BB34-4400-85C3-DEC88B266003}"/>
              </a:ext>
            </a:extLst>
          </p:cNvPr>
          <p:cNvSpPr/>
          <p:nvPr/>
        </p:nvSpPr>
        <p:spPr bwMode="auto">
          <a:xfrm>
            <a:off x="4223347" y="2534450"/>
            <a:ext cx="281930" cy="281930"/>
          </a:xfrm>
          <a:prstGeom prst="ellipse">
            <a:avLst/>
          </a:prstGeom>
          <a:noFill/>
          <a:ln w="25400" cap="flat" cmpd="sng" algn="ctr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5" name="Oval 102">
            <a:extLst>
              <a:ext uri="{FF2B5EF4-FFF2-40B4-BE49-F238E27FC236}">
                <a16:creationId xmlns="" xmlns:a16="http://schemas.microsoft.com/office/drawing/2014/main" id="{EEE956A9-6649-4AA6-A2D1-64FBA91622B8}"/>
              </a:ext>
            </a:extLst>
          </p:cNvPr>
          <p:cNvSpPr/>
          <p:nvPr/>
        </p:nvSpPr>
        <p:spPr bwMode="auto">
          <a:xfrm>
            <a:off x="4175890" y="2955649"/>
            <a:ext cx="619915" cy="619915"/>
          </a:xfrm>
          <a:prstGeom prst="ellipse">
            <a:avLst/>
          </a:prstGeom>
          <a:noFill/>
          <a:ln w="25400" cap="flat" cmpd="sng" algn="ctr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6" name="Rectangle 14">
            <a:extLst>
              <a:ext uri="{FF2B5EF4-FFF2-40B4-BE49-F238E27FC236}">
                <a16:creationId xmlns="" xmlns:a16="http://schemas.microsoft.com/office/drawing/2014/main" id="{CA32AADE-9F04-45A4-9BA4-D5DEBEC177A5}"/>
              </a:ext>
            </a:extLst>
          </p:cNvPr>
          <p:cNvSpPr/>
          <p:nvPr/>
        </p:nvSpPr>
        <p:spPr bwMode="auto">
          <a:xfrm>
            <a:off x="5356556" y="4389245"/>
            <a:ext cx="1636831" cy="3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20000"/>
              </a:spcBef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8" name="Rectangle 14">
            <a:extLst>
              <a:ext uri="{FF2B5EF4-FFF2-40B4-BE49-F238E27FC236}">
                <a16:creationId xmlns="" xmlns:a16="http://schemas.microsoft.com/office/drawing/2014/main" id="{9F83E187-0283-4109-8C7E-1343D3BF46A8}"/>
              </a:ext>
            </a:extLst>
          </p:cNvPr>
          <p:cNvSpPr/>
          <p:nvPr/>
        </p:nvSpPr>
        <p:spPr bwMode="auto">
          <a:xfrm>
            <a:off x="8019860" y="4414645"/>
            <a:ext cx="1636831" cy="3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20000"/>
              </a:spcBef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grpSp>
        <p:nvGrpSpPr>
          <p:cNvPr id="23" name="Group 10">
            <a:extLst>
              <a:ext uri="{FF2B5EF4-FFF2-40B4-BE49-F238E27FC236}">
                <a16:creationId xmlns="" xmlns:a16="http://schemas.microsoft.com/office/drawing/2014/main" id="{85E9A47A-7BAB-4DF5-AB50-DE64AC76749A}"/>
              </a:ext>
            </a:extLst>
          </p:cNvPr>
          <p:cNvGrpSpPr/>
          <p:nvPr/>
        </p:nvGrpSpPr>
        <p:grpSpPr>
          <a:xfrm>
            <a:off x="4625806" y="2365734"/>
            <a:ext cx="619361" cy="619361"/>
            <a:chOff x="5839610" y="3559807"/>
            <a:chExt cx="619361" cy="619361"/>
          </a:xfrm>
        </p:grpSpPr>
        <p:sp>
          <p:nvSpPr>
            <p:cNvPr id="24" name="Oval 108">
              <a:extLst>
                <a:ext uri="{FF2B5EF4-FFF2-40B4-BE49-F238E27FC236}">
                  <a16:creationId xmlns="" xmlns:a16="http://schemas.microsoft.com/office/drawing/2014/main" id="{7A460BD2-59B2-4D21-9481-7EBA62334EBF}"/>
                </a:ext>
              </a:extLst>
            </p:cNvPr>
            <p:cNvSpPr/>
            <p:nvPr/>
          </p:nvSpPr>
          <p:spPr bwMode="auto">
            <a:xfrm>
              <a:off x="5839610" y="3559807"/>
              <a:ext cx="619361" cy="619361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5" name="Freeform 7">
              <a:extLst>
                <a:ext uri="{FF2B5EF4-FFF2-40B4-BE49-F238E27FC236}">
                  <a16:creationId xmlns="" xmlns:a16="http://schemas.microsoft.com/office/drawing/2014/main" id="{0E1B6D9B-F96F-4A79-9E37-9ACBAFCC98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7334" y="3703646"/>
              <a:ext cx="355548" cy="301756"/>
            </a:xfrm>
            <a:custGeom>
              <a:avLst/>
              <a:gdLst>
                <a:gd name="T0" fmla="*/ 52 w 52"/>
                <a:gd name="T1" fmla="*/ 13 h 44"/>
                <a:gd name="T2" fmla="*/ 52 w 52"/>
                <a:gd name="T3" fmla="*/ 37 h 44"/>
                <a:gd name="T4" fmla="*/ 45 w 52"/>
                <a:gd name="T5" fmla="*/ 44 h 44"/>
                <a:gd name="T6" fmla="*/ 7 w 52"/>
                <a:gd name="T7" fmla="*/ 44 h 44"/>
                <a:gd name="T8" fmla="*/ 0 w 52"/>
                <a:gd name="T9" fmla="*/ 37 h 44"/>
                <a:gd name="T10" fmla="*/ 0 w 52"/>
                <a:gd name="T11" fmla="*/ 13 h 44"/>
                <a:gd name="T12" fmla="*/ 7 w 52"/>
                <a:gd name="T13" fmla="*/ 7 h 44"/>
                <a:gd name="T14" fmla="*/ 13 w 52"/>
                <a:gd name="T15" fmla="*/ 7 h 44"/>
                <a:gd name="T16" fmla="*/ 14 w 52"/>
                <a:gd name="T17" fmla="*/ 3 h 44"/>
                <a:gd name="T18" fmla="*/ 19 w 52"/>
                <a:gd name="T19" fmla="*/ 0 h 44"/>
                <a:gd name="T20" fmla="*/ 33 w 52"/>
                <a:gd name="T21" fmla="*/ 0 h 44"/>
                <a:gd name="T22" fmla="*/ 37 w 52"/>
                <a:gd name="T23" fmla="*/ 3 h 44"/>
                <a:gd name="T24" fmla="*/ 39 w 52"/>
                <a:gd name="T25" fmla="*/ 7 h 44"/>
                <a:gd name="T26" fmla="*/ 45 w 52"/>
                <a:gd name="T27" fmla="*/ 7 h 44"/>
                <a:gd name="T28" fmla="*/ 52 w 52"/>
                <a:gd name="T29" fmla="*/ 13 h 44"/>
                <a:gd name="T30" fmla="*/ 38 w 52"/>
                <a:gd name="T31" fmla="*/ 25 h 44"/>
                <a:gd name="T32" fmla="*/ 26 w 52"/>
                <a:gd name="T33" fmla="*/ 13 h 44"/>
                <a:gd name="T34" fmla="*/ 14 w 52"/>
                <a:gd name="T35" fmla="*/ 25 h 44"/>
                <a:gd name="T36" fmla="*/ 26 w 52"/>
                <a:gd name="T37" fmla="*/ 37 h 44"/>
                <a:gd name="T38" fmla="*/ 38 w 52"/>
                <a:gd name="T39" fmla="*/ 25 h 44"/>
                <a:gd name="T40" fmla="*/ 34 w 52"/>
                <a:gd name="T41" fmla="*/ 25 h 44"/>
                <a:gd name="T42" fmla="*/ 26 w 52"/>
                <a:gd name="T43" fmla="*/ 33 h 44"/>
                <a:gd name="T44" fmla="*/ 18 w 52"/>
                <a:gd name="T45" fmla="*/ 25 h 44"/>
                <a:gd name="T46" fmla="*/ 26 w 52"/>
                <a:gd name="T47" fmla="*/ 18 h 44"/>
                <a:gd name="T48" fmla="*/ 34 w 52"/>
                <a:gd name="T4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4">
                  <a:moveTo>
                    <a:pt x="52" y="13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52" y="41"/>
                    <a:pt x="48" y="44"/>
                    <a:pt x="45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3" y="44"/>
                    <a:pt x="0" y="41"/>
                    <a:pt x="0" y="3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0"/>
                    <a:pt x="3" y="7"/>
                    <a:pt x="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1"/>
                    <a:pt x="17" y="0"/>
                    <a:pt x="1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8" y="7"/>
                    <a:pt x="52" y="10"/>
                    <a:pt x="52" y="13"/>
                  </a:cubicBezTo>
                  <a:close/>
                  <a:moveTo>
                    <a:pt x="38" y="25"/>
                  </a:moveTo>
                  <a:cubicBezTo>
                    <a:pt x="38" y="19"/>
                    <a:pt x="32" y="13"/>
                    <a:pt x="26" y="13"/>
                  </a:cubicBezTo>
                  <a:cubicBezTo>
                    <a:pt x="19" y="13"/>
                    <a:pt x="14" y="19"/>
                    <a:pt x="14" y="25"/>
                  </a:cubicBezTo>
                  <a:cubicBezTo>
                    <a:pt x="14" y="32"/>
                    <a:pt x="19" y="37"/>
                    <a:pt x="26" y="37"/>
                  </a:cubicBezTo>
                  <a:cubicBezTo>
                    <a:pt x="32" y="37"/>
                    <a:pt x="38" y="32"/>
                    <a:pt x="38" y="25"/>
                  </a:cubicBezTo>
                  <a:close/>
                  <a:moveTo>
                    <a:pt x="34" y="25"/>
                  </a:moveTo>
                  <a:cubicBezTo>
                    <a:pt x="34" y="30"/>
                    <a:pt x="30" y="33"/>
                    <a:pt x="26" y="33"/>
                  </a:cubicBezTo>
                  <a:cubicBezTo>
                    <a:pt x="22" y="33"/>
                    <a:pt x="18" y="30"/>
                    <a:pt x="18" y="25"/>
                  </a:cubicBezTo>
                  <a:cubicBezTo>
                    <a:pt x="18" y="21"/>
                    <a:pt x="22" y="18"/>
                    <a:pt x="26" y="18"/>
                  </a:cubicBezTo>
                  <a:cubicBezTo>
                    <a:pt x="30" y="18"/>
                    <a:pt x="34" y="21"/>
                    <a:pt x="34" y="25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722591" y="3162036"/>
            <a:ext cx="60566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11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月每天做两篇真题阅读，再加上看视频。</a:t>
            </a:r>
            <a:r>
              <a:rPr lang="en-US" altLang="zh-CN" sz="2800">
                <a:latin typeface="华文仿宋" panose="02010600040101010101" pitchFamily="2" charset="-122"/>
                <a:ea typeface="华文仿宋" panose="02010600040101010101" pitchFamily="2" charset="-122"/>
              </a:rPr>
              <a:t>12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月开始做最近几年的真题，每次抽一个完整下午进行测试，再花两三天看解析，期间也都在看英语作文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，从</a:t>
            </a:r>
            <a:r>
              <a:rPr lang="en-US" altLang="zh-CN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11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月中下旬每天</a:t>
            </a:r>
            <a:r>
              <a:rPr lang="zh-CN" altLang="en-US" sz="2800">
                <a:latin typeface="华文仿宋" panose="02010600040101010101" pitchFamily="2" charset="-122"/>
                <a:ea typeface="华文仿宋" panose="02010600040101010101" pitchFamily="2" charset="-122"/>
              </a:rPr>
              <a:t>坚持写作文。我并没有背英语</a:t>
            </a:r>
            <a:r>
              <a:rPr lang="zh-CN" altLang="en-US" sz="280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作文。</a:t>
            </a:r>
            <a:endParaRPr lang="zh-CN" altLang="en-US" sz="280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309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913</Words>
  <Application>Microsoft Office PowerPoint</Application>
  <PresentationFormat>自定义</PresentationFormat>
  <Paragraphs>92</Paragraphs>
  <Slides>17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清新绿叶</dc:title>
  <dc:creator>第一PPT</dc:creator>
  <cp:keywords>www.1ppt.com</cp:keywords>
  <dc:description>www.1ppt.com</dc:description>
  <cp:lastModifiedBy>Administrator</cp:lastModifiedBy>
  <cp:revision>74</cp:revision>
  <dcterms:created xsi:type="dcterms:W3CDTF">2017-06-26T12:33:26Z</dcterms:created>
  <dcterms:modified xsi:type="dcterms:W3CDTF">2019-04-09T06:07:43Z</dcterms:modified>
</cp:coreProperties>
</file>